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0" r:id="rId1"/>
    <p:sldMasterId id="2147483707" r:id="rId2"/>
    <p:sldMasterId id="2147483719" r:id="rId3"/>
  </p:sldMasterIdLst>
  <p:notesMasterIdLst>
    <p:notesMasterId r:id="rId31"/>
  </p:notesMasterIdLst>
  <p:sldIdLst>
    <p:sldId id="279" r:id="rId4"/>
    <p:sldId id="305" r:id="rId5"/>
    <p:sldId id="274" r:id="rId6"/>
    <p:sldId id="304" r:id="rId7"/>
    <p:sldId id="307" r:id="rId8"/>
    <p:sldId id="275" r:id="rId9"/>
    <p:sldId id="303" r:id="rId10"/>
    <p:sldId id="302" r:id="rId11"/>
    <p:sldId id="299" r:id="rId12"/>
    <p:sldId id="268" r:id="rId13"/>
    <p:sldId id="260" r:id="rId14"/>
    <p:sldId id="301" r:id="rId15"/>
    <p:sldId id="282" r:id="rId16"/>
    <p:sldId id="257" r:id="rId17"/>
    <p:sldId id="284" r:id="rId18"/>
    <p:sldId id="291" r:id="rId19"/>
    <p:sldId id="292" r:id="rId20"/>
    <p:sldId id="283" r:id="rId21"/>
    <p:sldId id="285" r:id="rId22"/>
    <p:sldId id="287" r:id="rId23"/>
    <p:sldId id="288" r:id="rId24"/>
    <p:sldId id="281" r:id="rId25"/>
    <p:sldId id="296" r:id="rId26"/>
    <p:sldId id="297" r:id="rId27"/>
    <p:sldId id="298" r:id="rId28"/>
    <p:sldId id="306" r:id="rId29"/>
    <p:sldId id="290" r:id="rId30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50000"/>
      </a:spcBef>
      <a:spcAft>
        <a:spcPct val="0"/>
      </a:spcAft>
      <a:defRPr sz="3200" kern="1200">
        <a:solidFill>
          <a:srgbClr val="FF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sz="3200" kern="1200">
        <a:solidFill>
          <a:srgbClr val="FF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sz="3200" kern="1200">
        <a:solidFill>
          <a:srgbClr val="FF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sz="3200" kern="1200">
        <a:solidFill>
          <a:srgbClr val="FF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sz="3200" kern="1200">
        <a:solidFill>
          <a:srgbClr val="FF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3200" kern="1200">
        <a:solidFill>
          <a:srgbClr val="FF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3200" kern="1200">
        <a:solidFill>
          <a:srgbClr val="FF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3200" kern="1200">
        <a:solidFill>
          <a:srgbClr val="FF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3200" kern="1200">
        <a:solidFill>
          <a:srgbClr val="FF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022" autoAdjust="0"/>
  </p:normalViewPr>
  <p:slideViewPr>
    <p:cSldViewPr>
      <p:cViewPr>
        <p:scale>
          <a:sx n="98" d="100"/>
          <a:sy n="98" d="100"/>
        </p:scale>
        <p:origin x="-1164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fld id="{15BBA29C-6D15-465D-B1E2-36887DEB63A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544935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13537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3717E18D-8614-45A7-9F94-DD92203975AC}" type="slidenum">
              <a:rPr lang="en-US" altLang="zh-CN" sz="1200">
                <a:solidFill>
                  <a:prstClr val="black"/>
                </a:solidFill>
              </a:rPr>
              <a:pPr eaLnBrk="1" hangingPunct="1"/>
              <a:t>2</a:t>
            </a:fld>
            <a:endParaRPr lang="en-US" altLang="zh-CN" sz="1200">
              <a:solidFill>
                <a:prstClr val="black"/>
              </a:solidFill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86731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zh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05878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57262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98150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81423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731523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10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583401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D43773E-D9EC-4D2B-A9C2-3740B3A1D945}" type="slidenum">
              <a:rPr lang="en-US" altLang="zh-CN" sz="1200">
                <a:solidFill>
                  <a:schemeClr val="tx1"/>
                </a:solidFill>
              </a:rPr>
              <a:pPr eaLnBrk="1" hangingPunct="1"/>
              <a:t>11</a:t>
            </a:fld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03836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12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919969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14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25161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15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697776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18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572627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19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619189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20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839881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21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626788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22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743070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25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140784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373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66CF373F-F68D-4DE0-AD68-E1DA58BC42EC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08044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C7124-76C3-4692-8E9C-4D0F2136F789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5798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A79AE1FB-B2DC-4CBE-83B6-F3242E2AEECB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83090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5EF6A29-81FF-4F84-A724-B4D31715E2C9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99341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F331E91-A9CB-46E7-9ACF-6DEF9FDA9F07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1166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2832F-DA97-4C68-B0B3-0C9E196F5B39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67396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0AF60-13B8-45F8-BCD6-D018F6D8CF34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41546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44889-5F09-4D23-8029-4433696B29F8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66243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425DE0A-582D-4540-97AE-F0DA2E209F97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32200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FBD42A6-1F23-4611-9D6F-6F985BE17D13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81557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FBD42A6-1F23-4611-9D6F-6F985BE17D13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290218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FBD42A6-1F23-4611-9D6F-6F985BE17D13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131281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FBD42A6-1F23-4611-9D6F-6F985BE17D13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53543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FBD42A6-1F23-4611-9D6F-6F985BE17D13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44261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BB30A-88EC-4FB6-9761-FAD3F6AD8036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82490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D929-5978-41FA-AF23-2B4F552D7DE4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23535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8729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583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6416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9409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7801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5794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6938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4690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4818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6658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0669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66CF373F-F68D-4DE0-AD68-E1DA58BC42EC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530543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C7124-76C3-4692-8E9C-4D0F2136F789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290999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A79AE1FB-B2DC-4CBE-83B6-F3242E2AEECB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095505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5EF6A29-81FF-4F84-A724-B4D31715E2C9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843298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F331E91-A9CB-46E7-9ACF-6DEF9FDA9F07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686287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2832F-DA97-4C68-B0B3-0C9E196F5B39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589592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0AF60-13B8-45F8-BCD6-D018F6D8CF34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108823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44889-5F09-4D23-8029-4433696B29F8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525420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425DE0A-582D-4540-97AE-F0DA2E209F97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562942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FBD42A6-1F23-4611-9D6F-6F985BE17D13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877429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FBD42A6-1F23-4611-9D6F-6F985BE17D13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729853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FBD42A6-1F23-4611-9D6F-6F985BE17D13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831307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FBD42A6-1F23-4611-9D6F-6F985BE17D13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6699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FBD42A6-1F23-4611-9D6F-6F985BE17D13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653812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BB30A-88EC-4FB6-9761-FAD3F6AD8036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10361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D929-5978-41FA-AF23-2B4F552D7DE4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5393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FBD42A6-1F23-4611-9D6F-6F985BE17D13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80845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49EAB562-F6C2-4115-A16D-61E6120049CC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2/6/2016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07EFB6E-E701-42E8-9E38-FC264DD5076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763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FBD42A6-1F23-4611-9D6F-6F985BE17D13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55607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baike.baidu.com/view/51437.ht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cbsr.com/survey/jcm7_b5.html" TargetMode="External"/><Relationship Id="rId3" Type="http://schemas.openxmlformats.org/officeDocument/2006/relationships/hyperlink" Target="http://www.bcbsr.com/survey/jcm2_b5.html" TargetMode="External"/><Relationship Id="rId7" Type="http://schemas.openxmlformats.org/officeDocument/2006/relationships/hyperlink" Target="http://www.bcbsr.com/survey/jcm6_b5.html" TargetMode="External"/><Relationship Id="rId2" Type="http://schemas.openxmlformats.org/officeDocument/2006/relationships/hyperlink" Target="http://www.bcbsr.com/survey/jcm1_b5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cbsr.com/survey/jcm5_b5.html" TargetMode="External"/><Relationship Id="rId5" Type="http://schemas.openxmlformats.org/officeDocument/2006/relationships/hyperlink" Target="http://www.bcbsr.com/survey/jcm4_b5.html" TargetMode="External"/><Relationship Id="rId10" Type="http://schemas.openxmlformats.org/officeDocument/2006/relationships/hyperlink" Target="http://www.bcbsr.com/books/john21_b5.html" TargetMode="External"/><Relationship Id="rId4" Type="http://schemas.openxmlformats.org/officeDocument/2006/relationships/hyperlink" Target="http://www.bcbsr.com/survey/jcm3_b5.html" TargetMode="External"/><Relationship Id="rId9" Type="http://schemas.openxmlformats.org/officeDocument/2006/relationships/hyperlink" Target="http://www.bcbsr.com/books/john2a_b5.html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cbsr.com/survey/jcm16_b5.html" TargetMode="External"/><Relationship Id="rId13" Type="http://schemas.openxmlformats.org/officeDocument/2006/relationships/hyperlink" Target="http://www.bcbsr.com/survey/jcm21_b5.html" TargetMode="External"/><Relationship Id="rId18" Type="http://schemas.openxmlformats.org/officeDocument/2006/relationships/hyperlink" Target="http://www.bcbsr.com/survey/jcm26_b5.html" TargetMode="External"/><Relationship Id="rId26" Type="http://schemas.openxmlformats.org/officeDocument/2006/relationships/hyperlink" Target="http://www.bcbsr.com/survey/jcm34_b5.html" TargetMode="External"/><Relationship Id="rId3" Type="http://schemas.openxmlformats.org/officeDocument/2006/relationships/hyperlink" Target="http://www.bcbsr.com/survey/jcm11_b5.html" TargetMode="External"/><Relationship Id="rId21" Type="http://schemas.openxmlformats.org/officeDocument/2006/relationships/hyperlink" Target="http://www.bcbsr.com/books/john9a_b5.html" TargetMode="External"/><Relationship Id="rId7" Type="http://schemas.openxmlformats.org/officeDocument/2006/relationships/hyperlink" Target="http://www.bcbsr.com/survey/jcm15_b5.html" TargetMode="External"/><Relationship Id="rId12" Type="http://schemas.openxmlformats.org/officeDocument/2006/relationships/hyperlink" Target="http://www.bcbsr.com/survey/jcm20_b5.html" TargetMode="External"/><Relationship Id="rId17" Type="http://schemas.openxmlformats.org/officeDocument/2006/relationships/hyperlink" Target="http://www.bcbsr.com/survey/jcm25_b5.html" TargetMode="External"/><Relationship Id="rId25" Type="http://schemas.openxmlformats.org/officeDocument/2006/relationships/hyperlink" Target="http://www.bcbsr.com/survey/jcm33_b5.html" TargetMode="External"/><Relationship Id="rId2" Type="http://schemas.openxmlformats.org/officeDocument/2006/relationships/hyperlink" Target="http://www.bcbsr.com/survey/jcm10_b5.html" TargetMode="External"/><Relationship Id="rId16" Type="http://schemas.openxmlformats.org/officeDocument/2006/relationships/hyperlink" Target="http://www.bcbsr.com/survey/jcm24_b5.html" TargetMode="External"/><Relationship Id="rId20" Type="http://schemas.openxmlformats.org/officeDocument/2006/relationships/hyperlink" Target="http://www.bcbsr.com/books/john5a_b5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cbsr.com/survey/jcm14_b5.html" TargetMode="External"/><Relationship Id="rId11" Type="http://schemas.openxmlformats.org/officeDocument/2006/relationships/hyperlink" Target="http://www.bcbsr.com/survey/jcm19_b5.html" TargetMode="External"/><Relationship Id="rId24" Type="http://schemas.openxmlformats.org/officeDocument/2006/relationships/hyperlink" Target="http://www.bcbsr.com/books/john11a_b5.html" TargetMode="External"/><Relationship Id="rId5" Type="http://schemas.openxmlformats.org/officeDocument/2006/relationships/hyperlink" Target="http://www.bcbsr.com/survey/jcm13_b5.html" TargetMode="External"/><Relationship Id="rId15" Type="http://schemas.openxmlformats.org/officeDocument/2006/relationships/hyperlink" Target="http://www.bcbsr.com/survey/jcm23_b5.html" TargetMode="External"/><Relationship Id="rId23" Type="http://schemas.openxmlformats.org/officeDocument/2006/relationships/hyperlink" Target="http://www.bcbsr.com/survey/jcm31_b5.html" TargetMode="External"/><Relationship Id="rId28" Type="http://schemas.openxmlformats.org/officeDocument/2006/relationships/hyperlink" Target="http://www.bcbsr.com/survey/jcm36_b5.html" TargetMode="External"/><Relationship Id="rId10" Type="http://schemas.openxmlformats.org/officeDocument/2006/relationships/hyperlink" Target="http://www.bcbsr.com/survey/jcm18_b5.html" TargetMode="External"/><Relationship Id="rId19" Type="http://schemas.openxmlformats.org/officeDocument/2006/relationships/hyperlink" Target="http://www.bcbsr.com/books/john4c_b5.html" TargetMode="External"/><Relationship Id="rId4" Type="http://schemas.openxmlformats.org/officeDocument/2006/relationships/hyperlink" Target="http://www.bcbsr.com/survey/jcm12_b5.html" TargetMode="External"/><Relationship Id="rId9" Type="http://schemas.openxmlformats.org/officeDocument/2006/relationships/hyperlink" Target="http://www.bcbsr.com/survey/jcm17_b5.html" TargetMode="External"/><Relationship Id="rId14" Type="http://schemas.openxmlformats.org/officeDocument/2006/relationships/hyperlink" Target="http://www.bcbsr.com/survey/jcm22_b5.html" TargetMode="External"/><Relationship Id="rId22" Type="http://schemas.openxmlformats.org/officeDocument/2006/relationships/hyperlink" Target="http://www.bcbsr.com/survey/jcm30_b5.html" TargetMode="External"/><Relationship Id="rId27" Type="http://schemas.openxmlformats.org/officeDocument/2006/relationships/hyperlink" Target="http://www.bcbsr.com/survey/jcm35_b5.html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9115" y="152400"/>
            <a:ext cx="6589199" cy="747490"/>
          </a:xfrm>
        </p:spPr>
        <p:txBody>
          <a:bodyPr/>
          <a:lstStyle/>
          <a:p>
            <a:r>
              <a:rPr lang="zh-CN" altLang="en-US" dirty="0" smtClean="0"/>
              <a:t>耶穌是誰？</a:t>
            </a:r>
            <a:endParaRPr lang="en-US" dirty="0"/>
          </a:p>
        </p:txBody>
      </p:sp>
      <p:pic>
        <p:nvPicPr>
          <p:cNvPr id="1028" name="Picture 4" descr="Jesus Christ, Jesus, Shephe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912032"/>
            <a:ext cx="2369819" cy="148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mg1.topimagens.com/ti/jesus/jesus_00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504" y="3976688"/>
            <a:ext cx="2214613" cy="2028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Jesu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742963"/>
            <a:ext cx="2514600" cy="181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Jesu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715" y="4377238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8089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798637"/>
            <a:ext cx="6934200" cy="50593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dirty="0" smtClean="0"/>
              <a:t>“</a:t>
            </a:r>
            <a:r>
              <a:rPr lang="zh-CN" altLang="en-US" dirty="0" smtClean="0">
                <a:solidFill>
                  <a:schemeClr val="accent2"/>
                </a:solidFill>
              </a:rPr>
              <a:t>基督</a:t>
            </a:r>
            <a:r>
              <a:rPr lang="zh-CN" altLang="en-US" dirty="0" smtClean="0"/>
              <a:t>”的意思是“受膏者”。是从希利尼文的音译出来的，希伯莱语发                               </a:t>
            </a:r>
            <a:endParaRPr lang="en-US" altLang="zh-CN" dirty="0" smtClean="0"/>
          </a:p>
          <a:p>
            <a:pPr>
              <a:buFontTx/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    </a:t>
            </a:r>
            <a:r>
              <a:rPr lang="zh-CN" altLang="en-US" dirty="0" smtClean="0"/>
              <a:t>音为“</a:t>
            </a:r>
            <a:r>
              <a:rPr lang="zh-CN" altLang="en-US" u="sng" dirty="0" smtClean="0">
                <a:hlinkClick r:id="rId3"/>
              </a:rPr>
              <a:t>弥赛亚</a:t>
            </a:r>
            <a:r>
              <a:rPr lang="zh-CN" altLang="en-US" dirty="0" smtClean="0"/>
              <a:t>” 。</a:t>
            </a:r>
          </a:p>
          <a:p>
            <a:pPr>
              <a:buFontTx/>
              <a:buNone/>
            </a:pPr>
            <a:endParaRPr lang="zh-CN" altLang="zh-TW" dirty="0" smtClean="0"/>
          </a:p>
          <a:p>
            <a:pPr>
              <a:buNone/>
            </a:pPr>
            <a:r>
              <a:rPr lang="zh-CN" altLang="en-US" dirty="0"/>
              <a:t>“</a:t>
            </a:r>
            <a:r>
              <a:rPr lang="zh-CN" altLang="en-US" dirty="0">
                <a:solidFill>
                  <a:schemeClr val="accent2"/>
                </a:solidFill>
              </a:rPr>
              <a:t>耶稣</a:t>
            </a:r>
            <a:r>
              <a:rPr lang="zh-CN" altLang="en-US" dirty="0"/>
              <a:t>”的希伯來文意思是“耶和华是救主” ，耶穌則是希臘文 。因</a:t>
            </a:r>
            <a:r>
              <a:rPr lang="zh-CN" altLang="en-US" dirty="0" smtClean="0"/>
              <a:t>為</a:t>
            </a:r>
            <a:endParaRPr lang="en-US" altLang="zh-CN" dirty="0" smtClean="0"/>
          </a:p>
          <a:p>
            <a:pPr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 </a:t>
            </a:r>
            <a:r>
              <a:rPr lang="zh-CN" altLang="en-US" dirty="0" smtClean="0"/>
              <a:t>「</a:t>
            </a:r>
            <a:r>
              <a:rPr lang="zh-CN" altLang="en-US" dirty="0"/>
              <a:t>他要將自己的百姓從罪惡裏救出來」（太 </a:t>
            </a:r>
            <a:r>
              <a:rPr lang="en-US" altLang="zh-CN" dirty="0"/>
              <a:t>1:21</a:t>
            </a:r>
            <a:r>
              <a:rPr lang="zh-CN" altLang="en-US" dirty="0" smtClean="0"/>
              <a:t>）希臘文，     </a:t>
            </a:r>
            <a:endParaRPr lang="en-US" altLang="zh-CN" dirty="0" smtClean="0"/>
          </a:p>
          <a:p>
            <a:pPr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   </a:t>
            </a:r>
            <a:r>
              <a:rPr lang="zh-CN" altLang="en-US" dirty="0" smtClean="0"/>
              <a:t>希伯來文“</a:t>
            </a:r>
            <a:r>
              <a:rPr lang="zh-CN" altLang="en-US" dirty="0"/>
              <a:t>約書</a:t>
            </a:r>
            <a:r>
              <a:rPr lang="zh-CN" altLang="en-US" dirty="0" smtClean="0"/>
              <a:t>亞”（及其原來的名字“何西阿”</a:t>
            </a:r>
            <a:r>
              <a:rPr lang="en-US" altLang="zh-CN" dirty="0" smtClean="0"/>
              <a:t>)</a:t>
            </a:r>
            <a:r>
              <a:rPr lang="zh-CN" altLang="en-US" dirty="0" smtClean="0"/>
              <a:t>都有同樣的意思。</a:t>
            </a:r>
            <a:endParaRPr lang="zh-CN" altLang="zh-TW" dirty="0"/>
          </a:p>
          <a:p>
            <a:pPr>
              <a:buFontTx/>
              <a:buNone/>
            </a:pPr>
            <a:r>
              <a:rPr lang="zh-CN" altLang="en-US" dirty="0" smtClean="0"/>
              <a:t> </a:t>
            </a:r>
            <a:endParaRPr lang="zh-CN" altLang="zh-TW" dirty="0" smtClean="0"/>
          </a:p>
          <a:p>
            <a:pPr>
              <a:buFontTx/>
              <a:buNone/>
            </a:pPr>
            <a:r>
              <a:rPr lang="zh-CN" altLang="en-US" dirty="0" smtClean="0"/>
              <a:t>“</a:t>
            </a:r>
            <a:r>
              <a:rPr lang="zh-CN" altLang="en-US" dirty="0" smtClean="0">
                <a:solidFill>
                  <a:schemeClr val="accent2"/>
                </a:solidFill>
              </a:rPr>
              <a:t>以馬內利</a:t>
            </a:r>
            <a:r>
              <a:rPr lang="zh-CN" altLang="en-US" dirty="0" smtClean="0"/>
              <a:t>” ，意思就是“上帝與我們同在”。</a:t>
            </a:r>
            <a:r>
              <a:rPr lang="zh-CN" altLang="en-US" dirty="0"/>
              <a:t>（太 </a:t>
            </a:r>
            <a:r>
              <a:rPr lang="en-US" altLang="zh-CN" dirty="0"/>
              <a:t>1:23</a:t>
            </a:r>
            <a:r>
              <a:rPr lang="zh-CN" altLang="en-US" dirty="0"/>
              <a:t>）</a:t>
            </a:r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6967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81200" y="3657600"/>
            <a:ext cx="7772400" cy="14700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3200" dirty="0">
                <a:ea typeface="PMingLiU" pitchFamily="18" charset="-120"/>
              </a:rPr>
              <a:t>神救贖的完成 </a:t>
            </a:r>
            <a:r>
              <a:rPr lang="en-US" altLang="zh-TW" sz="3200" dirty="0">
                <a:ea typeface="PMingLiU" pitchFamily="18" charset="-120"/>
              </a:rPr>
              <a:t/>
            </a:r>
            <a:br>
              <a:rPr lang="en-US" altLang="zh-TW" sz="3200" dirty="0">
                <a:ea typeface="PMingLiU" pitchFamily="18" charset="-120"/>
              </a:rPr>
            </a:br>
            <a:r>
              <a:rPr lang="en-US" altLang="zh-TW" sz="4000" dirty="0">
                <a:ea typeface="PMingLiU" pitchFamily="18" charset="-120"/>
              </a:rPr>
              <a:t/>
            </a:r>
            <a:br>
              <a:rPr lang="en-US" altLang="zh-TW" sz="4000" dirty="0">
                <a:ea typeface="PMingLiU" pitchFamily="18" charset="-120"/>
              </a:rPr>
            </a:br>
            <a:r>
              <a:rPr lang="zh-CN" altLang="en-US" dirty="0"/>
              <a:t>耶稣基督降生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103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7" descr="Jesus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47800"/>
            <a:ext cx="7972425" cy="511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53612" y="609600"/>
            <a:ext cx="6589199" cy="671290"/>
          </a:xfrm>
        </p:spPr>
        <p:txBody>
          <a:bodyPr>
            <a:normAutofit/>
          </a:bodyPr>
          <a:lstStyle/>
          <a:p>
            <a:r>
              <a:rPr lang="zh-CN" altLang="en-US" dirty="0"/>
              <a:t>耶</a:t>
            </a:r>
            <a:r>
              <a:rPr lang="zh-CN" altLang="en-US" dirty="0" smtClean="0"/>
              <a:t>穌降生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62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676400" y="1752600"/>
            <a:ext cx="6591985" cy="4724400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從聖靈懷孕誕生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太</a:t>
            </a:r>
            <a:r>
              <a:rPr lang="en-US" altLang="zh-CN" dirty="0" smtClean="0"/>
              <a:t>1:</a:t>
            </a:r>
            <a:r>
              <a:rPr lang="en-US" altLang="zh-TW" dirty="0" smtClean="0"/>
              <a:t>18 </a:t>
            </a:r>
            <a:r>
              <a:rPr lang="zh-TW" altLang="en-US" dirty="0" smtClean="0"/>
              <a:t>耶</a:t>
            </a:r>
            <a:r>
              <a:rPr lang="zh-TW" altLang="en-US" dirty="0"/>
              <a:t>穌基督的降生是這樣的：耶穌的母親馬利亞許配了約瑟，他們還沒有成親，馬利亞就從聖靈懷了孕。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路</a:t>
            </a:r>
            <a:r>
              <a:rPr lang="en-US" altLang="zh-CN" dirty="0" smtClean="0"/>
              <a:t>2:</a:t>
            </a:r>
            <a:r>
              <a:rPr lang="en-US" altLang="zh-TW" dirty="0" smtClean="0"/>
              <a:t>6-7 </a:t>
            </a:r>
            <a:r>
              <a:rPr lang="zh-TW" altLang="en-US" dirty="0" smtClean="0"/>
              <a:t>他</a:t>
            </a:r>
            <a:r>
              <a:rPr lang="zh-TW" altLang="en-US" dirty="0"/>
              <a:t>們在那裡的時候，馬利亞的產期到了</a:t>
            </a:r>
            <a:r>
              <a:rPr lang="zh-TW" altLang="en-US" dirty="0" smtClean="0"/>
              <a:t>，生</a:t>
            </a:r>
            <a:r>
              <a:rPr lang="zh-TW" altLang="en-US" dirty="0"/>
              <a:t>了頭胎兒子，用布包著，放在馬槽裡，因為客店裡沒有地方。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en-US" altLang="zh-CN" dirty="0" smtClean="0"/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0" y="685800"/>
            <a:ext cx="6589199" cy="586624"/>
          </a:xfrm>
        </p:spPr>
        <p:txBody>
          <a:bodyPr>
            <a:normAutofit fontScale="90000"/>
          </a:bodyPr>
          <a:lstStyle/>
          <a:p>
            <a:r>
              <a:rPr lang="zh-CN" altLang="en-US" dirty="0" smtClean="0"/>
              <a:t>約瑟與</a:t>
            </a:r>
            <a:r>
              <a:rPr lang="zh-CN" altLang="en-US" dirty="0"/>
              <a:t>瑪利亞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90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3962399"/>
            <a:ext cx="167640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zh-CN" altLang="en-US" sz="2400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   律   法</a:t>
            </a:r>
            <a:endParaRPr lang="en-US" sz="2400" dirty="0">
              <a:solidFill>
                <a:prstClr val="black"/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82399" y="3962400"/>
            <a:ext cx="1676400" cy="46166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zh-CN" altLang="en-US" sz="2400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    恩  典</a:t>
            </a:r>
            <a:endParaRPr lang="en-US" sz="2400" dirty="0">
              <a:solidFill>
                <a:prstClr val="black"/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5943600" y="1828800"/>
            <a:ext cx="55399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CN" altLang="en-US" b="1" dirty="0">
                <a:solidFill>
                  <a:prstClr val="black"/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新       约</a:t>
            </a:r>
          </a:p>
        </p:txBody>
      </p:sp>
      <p:sp>
        <p:nvSpPr>
          <p:cNvPr id="5" name="Text Box 98"/>
          <p:cNvSpPr txBox="1">
            <a:spLocks noChangeArrowheads="1"/>
          </p:cNvSpPr>
          <p:nvPr/>
        </p:nvSpPr>
        <p:spPr bwMode="auto">
          <a:xfrm>
            <a:off x="2438400" y="1828800"/>
            <a:ext cx="55399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CN" altLang="en-US" b="1" dirty="0">
                <a:solidFill>
                  <a:prstClr val="black"/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旧       约</a:t>
            </a:r>
          </a:p>
        </p:txBody>
      </p:sp>
    </p:spTree>
    <p:extLst>
      <p:ext uri="{BB962C8B-B14F-4D97-AF65-F5344CB8AC3E}">
        <p14:creationId xmlns:p14="http://schemas.microsoft.com/office/powerpoint/2010/main" val="81684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5000" y="2133600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2800" dirty="0">
                <a:solidFill>
                  <a:srgbClr val="002060"/>
                </a:solidFill>
              </a:rPr>
              <a:t>馬</a:t>
            </a:r>
            <a:r>
              <a:rPr lang="zh-TW" altLang="en-US" sz="2800" dirty="0" smtClean="0">
                <a:solidFill>
                  <a:srgbClr val="002060"/>
                </a:solidFill>
              </a:rPr>
              <a:t>可</a:t>
            </a:r>
            <a:r>
              <a:rPr lang="zh-CN" altLang="en-US" sz="2800" dirty="0" smtClean="0">
                <a:solidFill>
                  <a:srgbClr val="002060"/>
                </a:solidFill>
              </a:rPr>
              <a:t>福音</a:t>
            </a:r>
            <a:r>
              <a:rPr lang="en-US" altLang="zh-TW" sz="2800" dirty="0" smtClean="0">
                <a:solidFill>
                  <a:srgbClr val="002060"/>
                </a:solidFill>
              </a:rPr>
              <a:t>—</a:t>
            </a:r>
            <a:r>
              <a:rPr lang="zh-TW" altLang="en-US" sz="2800" dirty="0">
                <a:solidFill>
                  <a:srgbClr val="002060"/>
                </a:solidFill>
              </a:rPr>
              <a:t>人子</a:t>
            </a:r>
            <a:br>
              <a:rPr lang="zh-TW" altLang="en-US" sz="2800" dirty="0">
                <a:solidFill>
                  <a:srgbClr val="002060"/>
                </a:solidFill>
              </a:rPr>
            </a:br>
            <a:r>
              <a:rPr lang="zh-TW" altLang="en-US" sz="2800" dirty="0">
                <a:solidFill>
                  <a:srgbClr val="002060"/>
                </a:solidFill>
              </a:rPr>
              <a:t>馬</a:t>
            </a:r>
            <a:r>
              <a:rPr lang="zh-TW" altLang="en-US" sz="2800" dirty="0" smtClean="0">
                <a:solidFill>
                  <a:srgbClr val="002060"/>
                </a:solidFill>
              </a:rPr>
              <a:t>太</a:t>
            </a:r>
            <a:r>
              <a:rPr lang="zh-CN" altLang="en-US" sz="2800" dirty="0">
                <a:solidFill>
                  <a:srgbClr val="002060"/>
                </a:solidFill>
              </a:rPr>
              <a:t>福音</a:t>
            </a:r>
            <a:r>
              <a:rPr lang="en-US" altLang="zh-TW" sz="2800" dirty="0" smtClean="0">
                <a:solidFill>
                  <a:srgbClr val="002060"/>
                </a:solidFill>
              </a:rPr>
              <a:t>—</a:t>
            </a:r>
            <a:r>
              <a:rPr lang="zh-TW" altLang="en-US" sz="2800" dirty="0">
                <a:solidFill>
                  <a:srgbClr val="002060"/>
                </a:solidFill>
              </a:rPr>
              <a:t>猶</a:t>
            </a:r>
            <a:r>
              <a:rPr lang="zh-TW" altLang="en-US" sz="2800" dirty="0" smtClean="0">
                <a:solidFill>
                  <a:srgbClr val="002060"/>
                </a:solidFill>
              </a:rPr>
              <a:t>太人</a:t>
            </a:r>
            <a:r>
              <a:rPr lang="zh-TW" altLang="en-US" sz="2800" dirty="0">
                <a:solidFill>
                  <a:srgbClr val="002060"/>
                </a:solidFill>
              </a:rPr>
              <a:t>的王</a:t>
            </a:r>
            <a:br>
              <a:rPr lang="zh-TW" altLang="en-US" sz="2800" dirty="0">
                <a:solidFill>
                  <a:srgbClr val="002060"/>
                </a:solidFill>
              </a:rPr>
            </a:br>
            <a:r>
              <a:rPr lang="zh-TW" altLang="en-US" sz="2800" dirty="0">
                <a:solidFill>
                  <a:srgbClr val="002060"/>
                </a:solidFill>
              </a:rPr>
              <a:t>路</a:t>
            </a:r>
            <a:r>
              <a:rPr lang="zh-TW" altLang="en-US" sz="2800" dirty="0" smtClean="0">
                <a:solidFill>
                  <a:srgbClr val="002060"/>
                </a:solidFill>
              </a:rPr>
              <a:t>加</a:t>
            </a:r>
            <a:r>
              <a:rPr lang="zh-CN" altLang="en-US" sz="2800" dirty="0">
                <a:solidFill>
                  <a:srgbClr val="002060"/>
                </a:solidFill>
              </a:rPr>
              <a:t>福音</a:t>
            </a:r>
            <a:r>
              <a:rPr lang="en-US" altLang="zh-TW" sz="2800" dirty="0" smtClean="0">
                <a:solidFill>
                  <a:srgbClr val="002060"/>
                </a:solidFill>
              </a:rPr>
              <a:t>—</a:t>
            </a:r>
            <a:r>
              <a:rPr lang="zh-TW" altLang="en-US" sz="2800" dirty="0">
                <a:solidFill>
                  <a:srgbClr val="002060"/>
                </a:solidFill>
              </a:rPr>
              <a:t>世人的救主</a:t>
            </a:r>
            <a:br>
              <a:rPr lang="zh-TW" altLang="en-US" sz="2800" dirty="0">
                <a:solidFill>
                  <a:srgbClr val="002060"/>
                </a:solidFill>
              </a:rPr>
            </a:br>
            <a:r>
              <a:rPr lang="zh-TW" altLang="en-US" sz="2800" dirty="0">
                <a:solidFill>
                  <a:srgbClr val="002060"/>
                </a:solidFill>
              </a:rPr>
              <a:t>約</a:t>
            </a:r>
            <a:r>
              <a:rPr lang="zh-TW" altLang="en-US" sz="2800" dirty="0" smtClean="0">
                <a:solidFill>
                  <a:srgbClr val="002060"/>
                </a:solidFill>
              </a:rPr>
              <a:t>翰</a:t>
            </a:r>
            <a:r>
              <a:rPr lang="zh-CN" altLang="en-US" sz="2800" dirty="0">
                <a:solidFill>
                  <a:srgbClr val="002060"/>
                </a:solidFill>
              </a:rPr>
              <a:t>福音</a:t>
            </a:r>
            <a:r>
              <a:rPr lang="en-US" altLang="zh-TW" sz="2800" dirty="0" smtClean="0">
                <a:solidFill>
                  <a:srgbClr val="002060"/>
                </a:solidFill>
              </a:rPr>
              <a:t>—</a:t>
            </a:r>
            <a:r>
              <a:rPr lang="zh-TW" altLang="en-US" sz="2800" dirty="0">
                <a:solidFill>
                  <a:srgbClr val="002060"/>
                </a:solidFill>
              </a:rPr>
              <a:t>神的兒子</a:t>
            </a:r>
            <a:endParaRPr lang="en-U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337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islam.org.hk/6885/images/P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-76200"/>
            <a:ext cx="4594345" cy="6995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32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idx="1"/>
          </p:nvPr>
        </p:nvSpPr>
        <p:spPr>
          <a:xfrm>
            <a:off x="1417516" y="3521775"/>
            <a:ext cx="7233188" cy="9876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0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2000" b="1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TW" altLang="en-US" sz="2000" b="1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叫</a:t>
            </a:r>
            <a:r>
              <a:rPr lang="zh-TW" altLang="en-US" sz="20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人看見</a:t>
            </a:r>
            <a:r>
              <a:rPr lang="zh-TW" altLang="en-US" sz="2000" b="1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 </a:t>
            </a:r>
            <a:r>
              <a:rPr lang="zh-CN" altLang="en-US" sz="2000" b="1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（真理）</a:t>
            </a:r>
            <a:endParaRPr lang="en-US" altLang="zh-TW" sz="2000" b="1" dirty="0" smtClean="0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TW" altLang="en-US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沒</a:t>
            </a:r>
            <a:r>
              <a:rPr lang="zh-TW" altLang="en-US" sz="2000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有人看見過神，只有父懷裏的獨生子將祂</a:t>
            </a:r>
            <a:r>
              <a:rPr lang="zh-TW" altLang="en-US" sz="20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表明</a:t>
            </a:r>
            <a:r>
              <a:rPr lang="zh-TW" altLang="en-US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出來。</a:t>
            </a:r>
            <a:r>
              <a:rPr lang="en-US" altLang="zh-TW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2000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約</a:t>
            </a:r>
            <a:r>
              <a:rPr lang="en-US" altLang="zh-TW" sz="2000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1:18</a:t>
            </a:r>
            <a:r>
              <a:rPr lang="en-US" altLang="zh-TW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endParaRPr lang="en-US" altLang="zh-TW" sz="2000" dirty="0" smtClean="0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53612" y="609600"/>
            <a:ext cx="6589199" cy="671290"/>
          </a:xfrm>
        </p:spPr>
        <p:txBody>
          <a:bodyPr>
            <a:normAutofit/>
          </a:bodyPr>
          <a:lstStyle/>
          <a:p>
            <a:r>
              <a:rPr lang="zh-CN" altLang="en-US" dirty="0"/>
              <a:t>耶</a:t>
            </a:r>
            <a:r>
              <a:rPr lang="zh-CN" altLang="en-US" dirty="0" smtClean="0"/>
              <a:t>穌降生的目的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17517" y="5029200"/>
            <a:ext cx="72331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zh-TW" altLang="en-US" sz="2000" b="1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叫人得救贖 </a:t>
            </a:r>
            <a:r>
              <a:rPr lang="zh-CN" altLang="en-US" sz="2000" b="1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（生命）</a:t>
            </a:r>
            <a:r>
              <a:rPr lang="en-US" altLang="zh-TW" sz="2000" b="1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/>
            </a:r>
            <a:br>
              <a:rPr lang="en-US" altLang="zh-TW" sz="2000" b="1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en-US" sz="2000" dirty="0" err="1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神愛世人，甚至將祂的獨生子賜給他們，叫一切信祂的，不致滅亡，反</a:t>
            </a:r>
            <a:r>
              <a:rPr lang="en-US" sz="2000" dirty="0" err="1" smtClean="0">
                <a:latin typeface="SimSun" panose="02010600030101010101" pitchFamily="2" charset="-122"/>
                <a:ea typeface="SimSun" panose="02010600030101010101" pitchFamily="2" charset="-122"/>
              </a:rPr>
              <a:t>得永生</a:t>
            </a:r>
            <a:r>
              <a:rPr lang="en-US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TW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</a:t>
            </a:r>
            <a:r>
              <a:rPr lang="zh-TW" altLang="en-US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約</a:t>
            </a:r>
            <a:r>
              <a:rPr lang="en-US" altLang="zh-TW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1:18)</a:t>
            </a:r>
            <a:r>
              <a:rPr lang="zh-TW" altLang="en-US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endParaRPr lang="en-US" sz="2000" dirty="0" smtClean="0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altLang="zh-TW" sz="20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00779" y="1739613"/>
            <a:ext cx="720080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叫</a:t>
            </a:r>
            <a:r>
              <a:rPr lang="zh-TW" altLang="en-US" sz="20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人遵行主的</a:t>
            </a:r>
            <a:r>
              <a:rPr lang="zh-TW" altLang="en-US" sz="2000" b="1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道 </a:t>
            </a:r>
            <a:r>
              <a:rPr lang="en-US" altLang="zh-TW" sz="2000" b="1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2000" b="1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道路）</a:t>
            </a:r>
            <a:r>
              <a:rPr lang="zh-TW" altLang="en-US" sz="2000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/>
            </a:r>
            <a:br>
              <a:rPr lang="zh-TW" altLang="en-US" sz="2000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zh-CN" altLang="en-US" sz="2000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於是彼拉多問：「那麼，你就是王？」耶穌回答：「是你說的，我就是王。我為此而生，也為此而來到這世界，是要為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真理做見證</a:t>
            </a:r>
            <a:r>
              <a:rPr lang="zh-CN" altLang="en-US" sz="2000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。凡是屬於真理的人，都聽我的聲音。」</a:t>
            </a:r>
            <a:r>
              <a:rPr lang="zh-CN" altLang="zh-TW" sz="2000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altLang="zh-CN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</a:t>
            </a:r>
            <a:r>
              <a:rPr lang="en-US" altLang="zh-CN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18:37</a:t>
            </a:r>
            <a:r>
              <a:rPr lang="en-US" altLang="zh-TW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)</a:t>
            </a:r>
            <a:endParaRPr lang="zh-CN" alt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400779" y="3605966"/>
            <a:ext cx="266606" cy="1869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417516" y="1828800"/>
            <a:ext cx="266606" cy="22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476320" y="5105400"/>
            <a:ext cx="266606" cy="1886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89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build="p"/>
      <p:bldP spid="3" grpId="0"/>
      <p:bldP spid="5" grpId="0"/>
      <p:bldP spid="6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752600" y="609600"/>
            <a:ext cx="6589199" cy="74749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zh-CN" altLang="en-US" dirty="0" smtClean="0"/>
              <a:t>耶穌生平</a:t>
            </a:r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714391"/>
              </p:ext>
            </p:extLst>
          </p:nvPr>
        </p:nvGraphicFramePr>
        <p:xfrm>
          <a:off x="1066800" y="1357089"/>
          <a:ext cx="7275000" cy="48913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57401"/>
                <a:gridCol w="5217599"/>
              </a:tblGrid>
              <a:tr h="609276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u="none" strike="noStrike" dirty="0">
                          <a:effectLst/>
                        </a:rPr>
                        <a:t>主前 </a:t>
                      </a:r>
                      <a:r>
                        <a:rPr lang="en-US" altLang="zh-CN" sz="1800" u="none" strike="noStrike" dirty="0">
                          <a:effectLst/>
                        </a:rPr>
                        <a:t>5-6 </a:t>
                      </a:r>
                      <a:r>
                        <a:rPr lang="zh-CN" altLang="en-US" sz="1800" u="none" strike="noStrike" dirty="0">
                          <a:effectLst/>
                        </a:rPr>
                        <a:t>年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u="none" strike="noStrike" dirty="0">
                          <a:effectLst/>
                        </a:rPr>
                        <a:t>降生馬槽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609276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u="none" strike="noStrike">
                          <a:effectLst/>
                        </a:rPr>
                        <a:t>主前 </a:t>
                      </a:r>
                      <a:r>
                        <a:rPr lang="en-US" altLang="zh-CN" sz="1800" u="none" strike="noStrike">
                          <a:effectLst/>
                        </a:rPr>
                        <a:t>4-5 </a:t>
                      </a:r>
                      <a:r>
                        <a:rPr lang="zh-CN" altLang="en-US" sz="1800" u="none" strike="noStrike">
                          <a:effectLst/>
                        </a:rPr>
                        <a:t>年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800" u="none" strike="noStrike">
                          <a:effectLst/>
                        </a:rPr>
                        <a:t>博士朝見耶穌， 約瑟帶全家逃往埃及</a:t>
                      </a:r>
                      <a:endParaRPr lang="zh-TW" alt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609276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u="none" strike="noStrike">
                          <a:effectLst/>
                        </a:rPr>
                        <a:t>主后 </a:t>
                      </a:r>
                      <a:r>
                        <a:rPr lang="en-US" altLang="zh-CN" sz="1800" u="none" strike="noStrike">
                          <a:effectLst/>
                        </a:rPr>
                        <a:t>8 </a:t>
                      </a:r>
                      <a:r>
                        <a:rPr lang="zh-CN" altLang="en-US" sz="1800" u="none" strike="noStrike">
                          <a:effectLst/>
                        </a:rPr>
                        <a:t>年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800" u="none" strike="noStrike" dirty="0">
                          <a:effectLst/>
                        </a:rPr>
                        <a:t>耶穌</a:t>
                      </a:r>
                      <a:r>
                        <a:rPr lang="en-US" altLang="zh-TW" sz="1800" u="none" strike="noStrike" dirty="0">
                          <a:effectLst/>
                        </a:rPr>
                        <a:t>12</a:t>
                      </a:r>
                      <a:r>
                        <a:rPr lang="zh-TW" altLang="en-US" sz="1800" u="none" strike="noStrike" dirty="0">
                          <a:effectLst/>
                        </a:rPr>
                        <a:t>歲上聖殿守節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609276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u="none" strike="noStrike">
                          <a:effectLst/>
                        </a:rPr>
                        <a:t>主后 </a:t>
                      </a:r>
                      <a:r>
                        <a:rPr lang="en-US" altLang="zh-CN" sz="1800" u="none" strike="noStrike">
                          <a:effectLst/>
                        </a:rPr>
                        <a:t>26 </a:t>
                      </a:r>
                      <a:r>
                        <a:rPr lang="zh-CN" altLang="en-US" sz="1800" u="none" strike="noStrike">
                          <a:effectLst/>
                        </a:rPr>
                        <a:t>年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800" u="none" strike="noStrike" dirty="0">
                          <a:effectLst/>
                        </a:rPr>
                        <a:t>耶穌受洗，受撒旦試探，初選門徒， 開始傳道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626379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u="none" strike="noStrike">
                          <a:effectLst/>
                        </a:rPr>
                        <a:t>主后 </a:t>
                      </a:r>
                      <a:r>
                        <a:rPr lang="en-US" altLang="zh-CN" sz="1800" u="none" strike="noStrike">
                          <a:effectLst/>
                        </a:rPr>
                        <a:t>26-30 </a:t>
                      </a:r>
                      <a:r>
                        <a:rPr lang="zh-CN" altLang="en-US" sz="1800" u="none" strike="noStrike">
                          <a:effectLst/>
                        </a:rPr>
                        <a:t>年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800" u="none" strike="noStrike" dirty="0">
                          <a:effectLst/>
                        </a:rPr>
                        <a:t>耶穌在耶路撒冷， 加利利， 加百農， 撒瑪利亞</a:t>
                      </a:r>
                      <a:r>
                        <a:rPr lang="zh-TW" altLang="en-US" sz="1800" u="none" strike="noStrike" dirty="0" smtClean="0">
                          <a:effectLst/>
                        </a:rPr>
                        <a:t>， </a:t>
                      </a:r>
                      <a:r>
                        <a:rPr lang="zh-TW" altLang="en-US" sz="1800" u="none" strike="noStrike" dirty="0">
                          <a:effectLst/>
                        </a:rPr>
                        <a:t>比利亞等地傳道，行神跡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609276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800" u="none" strike="noStrike">
                          <a:effectLst/>
                        </a:rPr>
                        <a:t>主后 </a:t>
                      </a:r>
                      <a:r>
                        <a:rPr lang="en-US" altLang="zh-TW" sz="1800" u="none" strike="noStrike">
                          <a:effectLst/>
                        </a:rPr>
                        <a:t>30 </a:t>
                      </a:r>
                      <a:r>
                        <a:rPr lang="zh-TW" altLang="en-US" sz="1800" u="none" strike="noStrike">
                          <a:effectLst/>
                        </a:rPr>
                        <a:t>年逾越節</a:t>
                      </a:r>
                      <a:endParaRPr lang="zh-TW" alt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800" u="none" strike="noStrike">
                          <a:effectLst/>
                        </a:rPr>
                        <a:t>耶穌被訂十字架受難</a:t>
                      </a:r>
                      <a:endParaRPr lang="zh-TW" alt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609276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800" u="none" strike="noStrike">
                          <a:effectLst/>
                        </a:rPr>
                        <a:t>三日后的禮拜日</a:t>
                      </a:r>
                      <a:endParaRPr lang="zh-TW" alt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800" u="none" strike="noStrike" dirty="0">
                          <a:effectLst/>
                        </a:rPr>
                        <a:t>耶穌復活， 向門徒顯現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609276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u="none" strike="noStrike">
                          <a:effectLst/>
                        </a:rPr>
                        <a:t>復活后</a:t>
                      </a:r>
                      <a:r>
                        <a:rPr lang="en-US" altLang="zh-CN" sz="1800" u="none" strike="noStrike">
                          <a:effectLst/>
                        </a:rPr>
                        <a:t>40</a:t>
                      </a:r>
                      <a:r>
                        <a:rPr lang="zh-CN" altLang="en-US" sz="1800" u="none" strike="noStrike">
                          <a:effectLst/>
                        </a:rPr>
                        <a:t>天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u="none" strike="noStrike" dirty="0">
                          <a:effectLst/>
                        </a:rPr>
                        <a:t>耶穌升天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7" descr="0402-Caperna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57200"/>
            <a:ext cx="3810000" cy="619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66800" y="1600200"/>
            <a:ext cx="7239000" cy="3777622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2400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以賽亞</a:t>
            </a:r>
            <a:r>
              <a:rPr lang="zh-TW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書 </a:t>
            </a:r>
            <a:r>
              <a:rPr lang="en-US" altLang="zh-TW" sz="2400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9:6 </a:t>
            </a:r>
          </a:p>
          <a:p>
            <a:pPr marL="0" indent="0">
              <a:buNone/>
            </a:pPr>
            <a:endParaRPr lang="en-US" altLang="zh-TW" sz="24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TW" altLang="en-US" sz="24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因</a:t>
            </a:r>
            <a:r>
              <a:rPr lang="zh-TW" altLang="en-US" sz="2400" dirty="0">
                <a:latin typeface="SimSun" panose="02010600030101010101" pitchFamily="2" charset="-122"/>
                <a:ea typeface="SimSun" panose="02010600030101010101" pitchFamily="2" charset="-122"/>
              </a:rPr>
              <a:t>有一嬰孩為我們而生；有一子賜給我們。政權必擔在祂的肩頭上；祂名稱為「</a:t>
            </a:r>
            <a:r>
              <a:rPr lang="zh-TW" altLang="en-US" sz="24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奇妙、策士、全能的神、永在的父、和平的</a:t>
            </a:r>
            <a:r>
              <a:rPr lang="zh-TW" altLang="en-US" sz="2400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君</a:t>
            </a:r>
            <a:r>
              <a:rPr lang="zh-TW" altLang="en-US" sz="2400" dirty="0" smtClean="0">
                <a:latin typeface="SimSun" panose="02010600030101010101" pitchFamily="2" charset="-122"/>
                <a:ea typeface="SimSun" panose="02010600030101010101" pitchFamily="2" charset="-122"/>
              </a:rPr>
              <a:t>」</a:t>
            </a:r>
            <a:r>
              <a:rPr lang="zh-TW" altLang="en-US" dirty="0" smtClean="0"/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33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耶穌是神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1905000"/>
            <a:ext cx="6591985" cy="4724400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聖經的啓示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約</a:t>
            </a:r>
            <a:r>
              <a:rPr lang="en-US" altLang="zh-CN" dirty="0" smtClean="0"/>
              <a:t>1:1  </a:t>
            </a:r>
            <a:r>
              <a:rPr lang="zh-TW" altLang="en-US" dirty="0" smtClean="0"/>
              <a:t>太</a:t>
            </a:r>
            <a:r>
              <a:rPr lang="zh-TW" altLang="en-US" dirty="0"/>
              <a:t>初有道，道與神同在，道就是神</a:t>
            </a:r>
            <a:r>
              <a:rPr lang="zh-TW" altLang="en-US" dirty="0" smtClean="0"/>
              <a:t>。 </a:t>
            </a:r>
            <a:r>
              <a:rPr lang="en-US" altLang="zh-TW" dirty="0" smtClean="0"/>
              <a:t>......</a:t>
            </a:r>
          </a:p>
          <a:p>
            <a:pPr marL="0" indent="0">
              <a:buNone/>
            </a:pPr>
            <a:r>
              <a:rPr lang="zh-CN" altLang="en-US" dirty="0" smtClean="0"/>
              <a:t>約</a:t>
            </a:r>
            <a:r>
              <a:rPr lang="en-US" altLang="zh-CN" dirty="0" smtClean="0"/>
              <a:t>1:14 </a:t>
            </a:r>
            <a:r>
              <a:rPr lang="zh-TW" altLang="en-US" dirty="0"/>
              <a:t>道成了肉身，住在我們中間，充充滿滿的有恩典有真理。我們也見過他的榮光，正是父獨生子的榮光</a:t>
            </a:r>
            <a:r>
              <a:rPr lang="zh-TW" altLang="en-US" dirty="0" smtClean="0"/>
              <a:t>。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en-US" altLang="zh-CN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59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792801" y="609600"/>
            <a:ext cx="6589199" cy="747490"/>
          </a:xfrm>
        </p:spPr>
        <p:txBody>
          <a:bodyPr/>
          <a:lstStyle/>
          <a:p>
            <a:r>
              <a:rPr lang="zh-CN" altLang="en-US" dirty="0" smtClean="0"/>
              <a:t>耶穌是神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792801" y="1302475"/>
            <a:ext cx="6591985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en-US" altLang="zh-CN" dirty="0" smtClean="0"/>
          </a:p>
          <a:p>
            <a:r>
              <a:rPr lang="zh-CN" altLang="en-US" dirty="0"/>
              <a:t>耶</a:t>
            </a:r>
            <a:r>
              <a:rPr lang="zh-CN" altLang="en-US" dirty="0" smtClean="0"/>
              <a:t>穌自己的宣稱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約</a:t>
            </a:r>
            <a:r>
              <a:rPr lang="en-US" altLang="zh-CN" dirty="0" smtClean="0"/>
              <a:t>10:</a:t>
            </a:r>
            <a:r>
              <a:rPr lang="en-US" altLang="zh-TW" dirty="0" smtClean="0"/>
              <a:t>27-30 </a:t>
            </a:r>
            <a:r>
              <a:rPr lang="zh-TW" altLang="en-US" dirty="0" smtClean="0"/>
              <a:t>我</a:t>
            </a:r>
            <a:r>
              <a:rPr lang="zh-TW" altLang="en-US" dirty="0"/>
              <a:t>的羊聽我的聲音，我也認識他們，他們也跟隨我</a:t>
            </a:r>
            <a:r>
              <a:rPr lang="zh-TW" altLang="en-US" dirty="0" smtClean="0"/>
              <a:t>。我</a:t>
            </a:r>
            <a:r>
              <a:rPr lang="zh-TW" altLang="en-US" dirty="0"/>
              <a:t>賜給他們永生，他們永不滅亡，誰也不能把他們從我手裡奪去</a:t>
            </a:r>
            <a:r>
              <a:rPr lang="zh-TW" altLang="en-US" dirty="0" smtClean="0"/>
              <a:t>。那</a:t>
            </a:r>
            <a:r>
              <a:rPr lang="zh-TW" altLang="en-US" dirty="0"/>
              <a:t>位把羊群賜給我的父比一切都大，也沒有人能把他們從我父的手裡奪去</a:t>
            </a:r>
            <a:r>
              <a:rPr lang="zh-TW" altLang="en-US" dirty="0" smtClean="0"/>
              <a:t>。</a:t>
            </a:r>
            <a:r>
              <a:rPr lang="zh-TW" altLang="en-US" dirty="0" smtClean="0">
                <a:solidFill>
                  <a:srgbClr val="FF0000"/>
                </a:solidFill>
              </a:rPr>
              <a:t>我</a:t>
            </a:r>
            <a:r>
              <a:rPr lang="zh-TW" altLang="en-US" dirty="0">
                <a:solidFill>
                  <a:srgbClr val="FF0000"/>
                </a:solidFill>
              </a:rPr>
              <a:t>與父原為一</a:t>
            </a:r>
            <a:r>
              <a:rPr lang="zh-TW" altLang="en-US" dirty="0"/>
              <a:t>。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 smtClean="0"/>
              <a:t>約</a:t>
            </a:r>
            <a:r>
              <a:rPr lang="en-US" altLang="zh-CN" dirty="0" smtClean="0"/>
              <a:t>14:</a:t>
            </a:r>
            <a:r>
              <a:rPr lang="en-US" altLang="zh-TW" dirty="0" smtClean="0"/>
              <a:t>11-14 </a:t>
            </a:r>
            <a:r>
              <a:rPr lang="zh-TW" altLang="en-US" dirty="0" smtClean="0"/>
              <a:t>你</a:t>
            </a:r>
            <a:r>
              <a:rPr lang="zh-TW" altLang="en-US" dirty="0"/>
              <a:t>們應當信</a:t>
            </a:r>
            <a:r>
              <a:rPr lang="zh-TW" altLang="en-US" dirty="0">
                <a:solidFill>
                  <a:srgbClr val="FF0000"/>
                </a:solidFill>
              </a:rPr>
              <a:t>我是在父裡面，父是在我裡面</a:t>
            </a:r>
            <a:r>
              <a:rPr lang="zh-TW" altLang="en-US" dirty="0"/>
              <a:t>；不然，也要因我所作的而相信</a:t>
            </a:r>
            <a:r>
              <a:rPr lang="zh-TW" altLang="en-US" dirty="0" smtClean="0"/>
              <a:t>。我</a:t>
            </a:r>
            <a:r>
              <a:rPr lang="zh-TW" altLang="en-US" dirty="0"/>
              <a:t>實實在在告訴你們，我所作的事，信我的人也要作，並且要作比這些更大的，因為我往父那裡</a:t>
            </a:r>
            <a:r>
              <a:rPr lang="zh-TW" altLang="en-US" dirty="0" smtClean="0"/>
              <a:t>去你</a:t>
            </a:r>
            <a:r>
              <a:rPr lang="zh-TW" altLang="en-US" dirty="0"/>
              <a:t>們奉我的名無論求甚麼，我必定成全，使父在子的身上得著榮耀</a:t>
            </a:r>
            <a:r>
              <a:rPr lang="zh-TW" altLang="en-US" dirty="0" smtClean="0"/>
              <a:t>。你</a:t>
            </a:r>
            <a:r>
              <a:rPr lang="zh-TW" altLang="en-US" dirty="0"/>
              <a:t>們若奉我的名向我求甚麼，我必定成全。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792801" y="609600"/>
            <a:ext cx="6589199" cy="747490"/>
          </a:xfrm>
        </p:spPr>
        <p:txBody>
          <a:bodyPr/>
          <a:lstStyle/>
          <a:p>
            <a:r>
              <a:rPr lang="zh-CN" altLang="en-US" dirty="0" smtClean="0"/>
              <a:t>耶穌是神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524000" y="1447800"/>
            <a:ext cx="6896785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CN" dirty="0" smtClean="0"/>
          </a:p>
          <a:p>
            <a:r>
              <a:rPr lang="zh-CN" altLang="en-US" dirty="0"/>
              <a:t>耶</a:t>
            </a:r>
            <a:r>
              <a:rPr lang="zh-CN" altLang="en-US" dirty="0" smtClean="0"/>
              <a:t>穌所行得神跡</a:t>
            </a:r>
            <a:endParaRPr lang="en-US" altLang="zh-CN" dirty="0" smtClean="0"/>
          </a:p>
          <a:p>
            <a:pPr marL="0" indent="0">
              <a:buNone/>
            </a:pPr>
            <a:r>
              <a:rPr lang="en-US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   </a:t>
            </a:r>
            <a:r>
              <a:rPr lang="en-US" altLang="zh-CN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-   </a:t>
            </a:r>
            <a:r>
              <a:rPr lang="zh-CN" altLang="en-US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對自然界的權柄： 平靜風浪  （路 </a:t>
            </a:r>
            <a:r>
              <a:rPr lang="en-US" altLang="zh-CN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8:22-25</a:t>
            </a:r>
            <a:r>
              <a:rPr lang="zh-CN" altLang="en-US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altLang="zh-CN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  </a:t>
            </a:r>
            <a:r>
              <a:rPr lang="en-US" altLang="zh-CN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-   </a:t>
            </a:r>
            <a:r>
              <a:rPr lang="zh-CN" altLang="en-US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對靈界的權柄： 制服污鬼  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（路 </a:t>
            </a:r>
            <a:r>
              <a:rPr lang="en-US" altLang="zh-CN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8:16-39</a:t>
            </a:r>
            <a:r>
              <a:rPr lang="zh-CN" altLang="en-US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altLang="zh-CN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CN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  -    </a:t>
            </a:r>
            <a:r>
              <a:rPr lang="zh-CN" altLang="en-US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對人的權柄： 治病 （路 </a:t>
            </a:r>
            <a:r>
              <a:rPr lang="en-US" altLang="zh-CN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8:43-48</a:t>
            </a:r>
            <a:r>
              <a:rPr lang="zh-CN" altLang="en-US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 使死人復活 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（路 </a:t>
            </a:r>
            <a:r>
              <a:rPr lang="en-US" altLang="zh-CN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8:49-56</a:t>
            </a:r>
            <a:r>
              <a:rPr lang="zh-CN" altLang="en-US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 </a:t>
            </a: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buNone/>
            </a:pPr>
            <a:endParaRPr lang="en-US" altLang="zh-CN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536032" y="3846095"/>
            <a:ext cx="6845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約</a:t>
            </a:r>
            <a:r>
              <a:rPr lang="en-US" altLang="zh-CN" sz="2000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21:</a:t>
            </a:r>
            <a:r>
              <a:rPr lang="en-US" altLang="zh-TW" sz="2000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25  </a:t>
            </a:r>
            <a:r>
              <a:rPr lang="zh-TW" altLang="en-US" sz="2000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</a:t>
            </a:r>
            <a:r>
              <a:rPr lang="zh-TW" altLang="en-US" sz="20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穌所行的事還有許多，若是一一地都寫出來，我想，所寫的書就是世界也容不</a:t>
            </a:r>
            <a:r>
              <a:rPr lang="zh-TW" altLang="en-US" sz="2000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下了</a:t>
            </a:r>
            <a:r>
              <a:rPr lang="zh-TW" altLang="en-US" sz="20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 </a:t>
            </a:r>
            <a:endParaRPr lang="en-US" sz="20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118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917155"/>
              </p:ext>
            </p:extLst>
          </p:nvPr>
        </p:nvGraphicFramePr>
        <p:xfrm>
          <a:off x="1365250" y="1142998"/>
          <a:ext cx="6788151" cy="46482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27074"/>
                <a:gridCol w="1142560"/>
                <a:gridCol w="1142560"/>
                <a:gridCol w="1142560"/>
                <a:gridCol w="833397"/>
              </a:tblGrid>
              <a:tr h="48563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solidFill>
                            <a:schemeClr val="tx1"/>
                          </a:solidFill>
                          <a:effectLst/>
                        </a:rPr>
                        <a:t>關于自然的神蹟</a:t>
                      </a:r>
                      <a:endParaRPr lang="zh-TW" altLang="en-US" sz="12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馬太福音</a:t>
                      </a:r>
                      <a:endParaRPr lang="zh-CN" alt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馬可福音</a:t>
                      </a:r>
                      <a:endParaRPr lang="zh-CN" alt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路加福音</a:t>
                      </a:r>
                      <a:endParaRPr lang="zh-CN" alt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約翰福音</a:t>
                      </a:r>
                      <a:endParaRPr lang="zh-CN" alt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6250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100" u="none" strike="noStrike">
                          <a:solidFill>
                            <a:schemeClr val="tx1"/>
                          </a:solidFill>
                          <a:effectLst/>
                          <a:hlinkClick r:id="rId2" tooltip="Stilling the Storm"/>
                        </a:rPr>
                        <a:t>1. </a:t>
                      </a:r>
                      <a:r>
                        <a:rPr lang="zh-CN" altLang="en-US" sz="1100" u="none" strike="noStrike">
                          <a:solidFill>
                            <a:schemeClr val="tx1"/>
                          </a:solidFill>
                          <a:effectLst/>
                          <a:hlinkClick r:id="rId2" tooltip="Stilling the Storm"/>
                        </a:rPr>
                        <a:t>平靜風浪</a:t>
                      </a:r>
                      <a:endParaRPr lang="zh-CN" alt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８：２３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４：３５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８：２２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6250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100" u="none" strike="noStrike">
                          <a:solidFill>
                            <a:schemeClr val="tx1"/>
                          </a:solidFill>
                          <a:effectLst/>
                          <a:hlinkClick r:id="rId3" tooltip="Feeding the 5000"/>
                        </a:rPr>
                        <a:t>2. </a:t>
                      </a:r>
                      <a:r>
                        <a:rPr lang="zh-TW" altLang="en-US" sz="1100" u="none" strike="noStrike">
                          <a:solidFill>
                            <a:schemeClr val="tx1"/>
                          </a:solidFill>
                          <a:effectLst/>
                          <a:hlinkClick r:id="rId3" tooltip="Feeding the 5000"/>
                        </a:rPr>
                        <a:t>給五千人吃飽</a:t>
                      </a:r>
                      <a:endParaRPr lang="zh-TW" alt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１４：１３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６：３０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９：１０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６：１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6250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100" u="none" strike="noStrike">
                          <a:solidFill>
                            <a:schemeClr val="tx1"/>
                          </a:solidFill>
                          <a:effectLst/>
                          <a:hlinkClick r:id="rId4" tooltip="Walking on the Water"/>
                        </a:rPr>
                        <a:t>3. </a:t>
                      </a:r>
                      <a:r>
                        <a:rPr lang="zh-CN" altLang="en-US" sz="1100" u="none" strike="noStrike">
                          <a:solidFill>
                            <a:schemeClr val="tx1"/>
                          </a:solidFill>
                          <a:effectLst/>
                          <a:hlinkClick r:id="rId4" tooltip="Walking on the Water"/>
                        </a:rPr>
                        <a:t>在水面行走</a:t>
                      </a:r>
                      <a:endParaRPr lang="zh-CN" alt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１４：２５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６：４８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６：１９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6250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100" u="none" strike="noStrike">
                          <a:solidFill>
                            <a:schemeClr val="tx1"/>
                          </a:solidFill>
                          <a:effectLst/>
                          <a:hlinkClick r:id="rId5" tooltip="Feeding the 4000"/>
                        </a:rPr>
                        <a:t>4. </a:t>
                      </a:r>
                      <a:r>
                        <a:rPr lang="zh-TW" altLang="en-US" sz="1100" u="none" strike="noStrike">
                          <a:solidFill>
                            <a:schemeClr val="tx1"/>
                          </a:solidFill>
                          <a:effectLst/>
                          <a:hlinkClick r:id="rId5" tooltip="Feeding the 4000"/>
                        </a:rPr>
                        <a:t>給四千人吃飽</a:t>
                      </a:r>
                      <a:endParaRPr lang="zh-TW" alt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１５：３２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８：１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6250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100" u="none" strike="noStrike">
                          <a:solidFill>
                            <a:schemeClr val="tx1"/>
                          </a:solidFill>
                          <a:effectLst/>
                          <a:hlinkClick r:id="rId6" tooltip="Temple Tax in the Fish's Mouth"/>
                        </a:rPr>
                        <a:t>5. </a:t>
                      </a:r>
                      <a:r>
                        <a:rPr lang="zh-TW" altLang="en-US" sz="1100" u="none" strike="noStrike">
                          <a:solidFill>
                            <a:schemeClr val="tx1"/>
                          </a:solidFill>
                          <a:effectLst/>
                          <a:hlinkClick r:id="rId6" tooltip="Temple Tax in the Fish's Mouth"/>
                        </a:rPr>
                        <a:t>用魚口裏的錢納聖殿稅</a:t>
                      </a:r>
                      <a:endParaRPr lang="zh-TW" alt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１７：２４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6250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100" u="none" strike="noStrike">
                          <a:solidFill>
                            <a:schemeClr val="tx1"/>
                          </a:solidFill>
                          <a:effectLst/>
                          <a:hlinkClick r:id="rId7" tooltip="Withering the Fig Tree"/>
                        </a:rPr>
                        <a:t>6. </a:t>
                      </a:r>
                      <a:r>
                        <a:rPr lang="zh-TW" altLang="en-US" sz="1100" u="none" strike="noStrike">
                          <a:solidFill>
                            <a:schemeClr val="tx1"/>
                          </a:solidFill>
                          <a:effectLst/>
                          <a:hlinkClick r:id="rId7" tooltip="Withering the Fig Tree"/>
                        </a:rPr>
                        <a:t>使無花果樹枯幹</a:t>
                      </a:r>
                      <a:endParaRPr lang="zh-TW" alt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２１：１８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１１：１２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6250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100" u="none" strike="noStrike">
                          <a:solidFill>
                            <a:schemeClr val="tx1"/>
                          </a:solidFill>
                          <a:effectLst/>
                          <a:hlinkClick r:id="rId8" tooltip="Draught of Fish"/>
                        </a:rPr>
                        <a:t>7. </a:t>
                      </a:r>
                      <a:r>
                        <a:rPr lang="zh-CN" altLang="en-US" sz="1100" u="none" strike="noStrike">
                          <a:solidFill>
                            <a:schemeClr val="tx1"/>
                          </a:solidFill>
                          <a:effectLst/>
                          <a:hlinkClick r:id="rId8" tooltip="Draught of Fish"/>
                        </a:rPr>
                        <a:t>得魚</a:t>
                      </a:r>
                      <a:endParaRPr lang="zh-CN" alt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５：１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6250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100" u="none" strike="noStrike">
                          <a:solidFill>
                            <a:schemeClr val="tx1"/>
                          </a:solidFill>
                          <a:effectLst/>
                          <a:hlinkClick r:id="rId9" tooltip="Turning Water into Wine"/>
                        </a:rPr>
                        <a:t>8. </a:t>
                      </a:r>
                      <a:r>
                        <a:rPr lang="zh-CN" altLang="en-US" sz="1100" u="none" strike="noStrike">
                          <a:solidFill>
                            <a:schemeClr val="tx1"/>
                          </a:solidFill>
                          <a:effectLst/>
                          <a:hlinkClick r:id="rId9" tooltip="Turning Water into Wine"/>
                        </a:rPr>
                        <a:t>變水為酒</a:t>
                      </a:r>
                      <a:endParaRPr lang="zh-CN" alt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２：１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6250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100" u="none" strike="noStrike" dirty="0">
                          <a:solidFill>
                            <a:schemeClr val="tx1"/>
                          </a:solidFill>
                          <a:effectLst/>
                          <a:hlinkClick r:id="rId10" tooltip="Second Draught of Fish"/>
                        </a:rPr>
                        <a:t>9. </a:t>
                      </a:r>
                      <a:r>
                        <a:rPr lang="zh-CN" altLang="en-US" sz="1100" u="none" strike="noStrike" dirty="0">
                          <a:solidFill>
                            <a:schemeClr val="tx1"/>
                          </a:solidFill>
                          <a:effectLst/>
                          <a:hlinkClick r:id="rId10" tooltip="Second Draught of Fish"/>
                        </a:rPr>
                        <a:t>第二次得魚</a:t>
                      </a:r>
                      <a:endParaRPr lang="zh-CN" alt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２１：１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983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741709"/>
              </p:ext>
            </p:extLst>
          </p:nvPr>
        </p:nvGraphicFramePr>
        <p:xfrm>
          <a:off x="1828800" y="533402"/>
          <a:ext cx="6553199" cy="60959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39607"/>
                <a:gridCol w="1103014"/>
                <a:gridCol w="1103014"/>
                <a:gridCol w="1103014"/>
                <a:gridCol w="804550"/>
              </a:tblGrid>
              <a:tr h="20651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u="none" strike="noStrike">
                          <a:effectLst/>
                        </a:rPr>
                        <a:t>關于醫治的神蹟</a:t>
                      </a:r>
                      <a:endParaRPr lang="zh-TW" alt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700" u="none" strike="noStrike">
                          <a:effectLst/>
                        </a:rPr>
                        <a:t>馬太福音</a:t>
                      </a:r>
                      <a:endParaRPr lang="zh-CN" alt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700" u="none" strike="noStrike">
                          <a:effectLst/>
                        </a:rPr>
                        <a:t>馬可福音</a:t>
                      </a:r>
                      <a:endParaRPr lang="zh-CN" alt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700" u="none" strike="noStrike">
                          <a:effectLst/>
                        </a:rPr>
                        <a:t>路加福音</a:t>
                      </a:r>
                      <a:endParaRPr lang="zh-CN" alt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700" u="none" strike="noStrike">
                          <a:effectLst/>
                        </a:rPr>
                        <a:t>約翰福音</a:t>
                      </a:r>
                      <a:endParaRPr lang="zh-CN" alt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u="none" strike="noStrike">
                          <a:effectLst/>
                        </a:rPr>
                        <a:t>綜合醫治</a:t>
                      </a:r>
                      <a:endParaRPr lang="zh-CN" altLang="en-US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2" tooltip="Cleansing of a Leper"/>
                        </a:rPr>
                        <a:t>1. </a:t>
                      </a:r>
                      <a:r>
                        <a:rPr lang="zh-TW" altLang="en-US" sz="700" u="none" strike="noStrike">
                          <a:effectLst/>
                          <a:hlinkClick r:id="rId2" tooltip="Cleansing of a Leper"/>
                        </a:rPr>
                        <a:t>潔淨長大麻風的人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８：２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１：４０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５：１２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3" tooltip="Healing a Centurion's Servant"/>
                        </a:rPr>
                        <a:t>2. </a:t>
                      </a:r>
                      <a:r>
                        <a:rPr lang="zh-TW" altLang="en-US" sz="700" u="none" strike="noStrike">
                          <a:effectLst/>
                          <a:hlinkClick r:id="rId3" tooltip="Healing a Centurion's Servant"/>
                        </a:rPr>
                        <a:t>醫治百夫長的仆人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８：５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７：１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4" tooltip="Healing Peter's Mother-in-law"/>
                        </a:rPr>
                        <a:t>3. </a:t>
                      </a:r>
                      <a:r>
                        <a:rPr lang="zh-TW" altLang="en-US" sz="700" u="none" strike="noStrike">
                          <a:effectLst/>
                          <a:hlinkClick r:id="rId4" tooltip="Healing Peter's Mother-in-law"/>
                        </a:rPr>
                        <a:t>醫治彼得的岳母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８：１４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１：３０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４：３８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5" tooltip="Healing the Sick at evening"/>
                        </a:rPr>
                        <a:t>4. </a:t>
                      </a:r>
                      <a:r>
                        <a:rPr lang="zh-TW" altLang="en-US" sz="700" u="none" strike="noStrike">
                          <a:effectLst/>
                          <a:hlinkClick r:id="rId5" tooltip="Healing the Sick at evening"/>
                        </a:rPr>
                        <a:t>晚上醫治病人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８：１６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１：３２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４：４０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6" tooltip="Healing a paralytic"/>
                        </a:rPr>
                        <a:t>5. </a:t>
                      </a:r>
                      <a:r>
                        <a:rPr lang="zh-TW" altLang="en-US" sz="700" u="none" strike="noStrike">
                          <a:effectLst/>
                          <a:hlinkClick r:id="rId6" tooltip="Healing a paralytic"/>
                        </a:rPr>
                        <a:t>醫治癱瘓病人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９：２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２：３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５：１８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7" tooltip="Healing the Hemorrhaging woman"/>
                        </a:rPr>
                        <a:t>6. </a:t>
                      </a:r>
                      <a:r>
                        <a:rPr lang="zh-TW" altLang="en-US" sz="700" u="none" strike="noStrike">
                          <a:effectLst/>
                          <a:hlinkClick r:id="rId7" tooltip="Healing the Hemorrhaging woman"/>
                        </a:rPr>
                        <a:t>醫治患血漏的女人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９：２０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５：２５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８：４３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8" tooltip="Healing Two Blind Men"/>
                        </a:rPr>
                        <a:t>7. </a:t>
                      </a:r>
                      <a:r>
                        <a:rPr lang="zh-TW" altLang="en-US" sz="700" u="none" strike="noStrike">
                          <a:effectLst/>
                          <a:hlinkClick r:id="rId8" tooltip="Healing Two Blind Men"/>
                        </a:rPr>
                        <a:t>醫治兩個瞎子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９：２７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9" tooltip="Healing a Man's Withered Hand"/>
                        </a:rPr>
                        <a:t>8. </a:t>
                      </a:r>
                      <a:r>
                        <a:rPr lang="zh-TW" altLang="en-US" sz="700" u="none" strike="noStrike">
                          <a:effectLst/>
                          <a:hlinkClick r:id="rId9" tooltip="Healing a Man's Withered Hand"/>
                        </a:rPr>
                        <a:t>醫治幹枯了一只手的人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１２：９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３：１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６：６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10" tooltip="Healing the Gentile Woman's Daughter"/>
                        </a:rPr>
                        <a:t>9. </a:t>
                      </a:r>
                      <a:r>
                        <a:rPr lang="zh-TW" altLang="en-US" sz="700" u="none" strike="noStrike">
                          <a:effectLst/>
                          <a:hlinkClick r:id="rId10" tooltip="Healing the Gentile Woman's Daughter"/>
                        </a:rPr>
                        <a:t>醫治外邦人婦人的女兒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１５：２１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７：２４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11" tooltip="Healing the Epileptic Boy"/>
                        </a:rPr>
                        <a:t>10. </a:t>
                      </a:r>
                      <a:r>
                        <a:rPr lang="zh-TW" altLang="en-US" sz="700" u="none" strike="noStrike">
                          <a:effectLst/>
                          <a:hlinkClick r:id="rId11" tooltip="Healing the Epileptic Boy"/>
                        </a:rPr>
                        <a:t>醫治患癲癇病的孩子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１７：１４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９：１７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９：３８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700" u="none" strike="noStrike">
                          <a:effectLst/>
                          <a:hlinkClick r:id="rId12" tooltip="Healing a Blind Men"/>
                        </a:rPr>
                        <a:t>11. </a:t>
                      </a:r>
                      <a:r>
                        <a:rPr lang="zh-CN" altLang="en-US" sz="700" u="none" strike="noStrike">
                          <a:effectLst/>
                          <a:hlinkClick r:id="rId12" tooltip="Healing a Blind Men"/>
                        </a:rPr>
                        <a:t>醫治盲人</a:t>
                      </a:r>
                      <a:endParaRPr lang="zh-CN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２０：３０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１０：４６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１８：３５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700" u="none" strike="noStrike">
                          <a:effectLst/>
                          <a:hlinkClick r:id="rId13" tooltip="Healing a Deaf Mute"/>
                        </a:rPr>
                        <a:t>12. </a:t>
                      </a:r>
                      <a:r>
                        <a:rPr lang="zh-CN" altLang="en-US" sz="700" u="none" strike="noStrike">
                          <a:effectLst/>
                          <a:hlinkClick r:id="rId13" tooltip="Healing a Deaf Mute"/>
                        </a:rPr>
                        <a:t>醫治聾啞人</a:t>
                      </a:r>
                      <a:endParaRPr lang="zh-CN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７：３１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14" tooltip="Healing a Blind Paralytic at Bethsaida"/>
                        </a:rPr>
                        <a:t>13. </a:t>
                      </a:r>
                      <a:r>
                        <a:rPr lang="zh-TW" altLang="en-US" sz="700" u="none" strike="noStrike">
                          <a:effectLst/>
                          <a:hlinkClick r:id="rId14" tooltip="Healing a Blind Paralytic at Bethsaida"/>
                        </a:rPr>
                        <a:t>在伯賽大醫治瞎子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８：２２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15" tooltip="Healing the Infirm, Bent Woman"/>
                        </a:rPr>
                        <a:t>14. </a:t>
                      </a:r>
                      <a:r>
                        <a:rPr lang="zh-TW" altLang="en-US" sz="700" u="none" strike="noStrike">
                          <a:effectLst/>
                          <a:hlinkClick r:id="rId15" tooltip="Healing the Infirm, Bent Woman"/>
                        </a:rPr>
                        <a:t>醫治久病直不起腰的女人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１３：１１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16" tooltip="Healing the Man with Dropsy"/>
                        </a:rPr>
                        <a:t>15. </a:t>
                      </a:r>
                      <a:r>
                        <a:rPr lang="zh-TW" altLang="en-US" sz="700" u="none" strike="noStrike">
                          <a:effectLst/>
                          <a:hlinkClick r:id="rId16" tooltip="Healing the Man with Dropsy"/>
                        </a:rPr>
                        <a:t>醫治患水臌的人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１４：１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17" tooltip="Cleansing the Ten Lepers"/>
                        </a:rPr>
                        <a:t>16. </a:t>
                      </a:r>
                      <a:r>
                        <a:rPr lang="zh-TW" altLang="en-US" sz="700" u="none" strike="noStrike">
                          <a:effectLst/>
                          <a:hlinkClick r:id="rId17" tooltip="Cleansing the Ten Lepers"/>
                        </a:rPr>
                        <a:t>潔淨十個麻風病人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１７：１１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18" tooltip="Restoring a Servant's Ear"/>
                        </a:rPr>
                        <a:t>17. </a:t>
                      </a:r>
                      <a:r>
                        <a:rPr lang="zh-TW" altLang="en-US" sz="700" u="none" strike="noStrike">
                          <a:effectLst/>
                          <a:hlinkClick r:id="rId18" tooltip="Restoring a Servant's Ear"/>
                        </a:rPr>
                        <a:t>使仆人的耳朵復原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２２：５１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19" tooltip="Healing the Nobleman's Son (of fever)"/>
                        </a:rPr>
                        <a:t>18. </a:t>
                      </a:r>
                      <a:r>
                        <a:rPr lang="zh-TW" altLang="en-US" sz="700" u="none" strike="noStrike">
                          <a:effectLst/>
                          <a:hlinkClick r:id="rId19" tooltip="Healing the Nobleman's Son (of fever)"/>
                        </a:rPr>
                        <a:t>醫治大臣的兒子</a:t>
                      </a:r>
                      <a:r>
                        <a:rPr lang="en-US" altLang="zh-TW" sz="700" u="none" strike="noStrike">
                          <a:effectLst/>
                          <a:hlinkClick r:id="rId19" tooltip="Healing the Nobleman's Son (of fever)"/>
                        </a:rPr>
                        <a:t>(</a:t>
                      </a:r>
                      <a:r>
                        <a:rPr lang="zh-TW" altLang="en-US" sz="700" u="none" strike="noStrike">
                          <a:effectLst/>
                          <a:hlinkClick r:id="rId19" tooltip="Healing the Nobleman's Son (of fever)"/>
                        </a:rPr>
                        <a:t>發燒</a:t>
                      </a:r>
                      <a:r>
                        <a:rPr lang="en-US" altLang="zh-TW" sz="700" u="none" strike="noStrike">
                          <a:effectLst/>
                          <a:hlinkClick r:id="rId19" tooltip="Healing the Nobleman's Son (of fever)"/>
                        </a:rPr>
                        <a:t>)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４：４６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20" tooltip="Healing an Infirm Man at Bethesda"/>
                        </a:rPr>
                        <a:t>19. </a:t>
                      </a:r>
                      <a:r>
                        <a:rPr lang="zh-TW" altLang="en-US" sz="700" u="none" strike="noStrike">
                          <a:effectLst/>
                          <a:hlinkClick r:id="rId20" tooltip="Healing an Infirm Man at Bethesda"/>
                        </a:rPr>
                        <a:t>在伯賽大醫治久病的人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５：１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21" tooltip="Healing the Man born blind"/>
                        </a:rPr>
                        <a:t>20. </a:t>
                      </a:r>
                      <a:r>
                        <a:rPr lang="zh-TW" altLang="en-US" sz="700" u="none" strike="noStrike">
                          <a:effectLst/>
                          <a:hlinkClick r:id="rId21" tooltip="Healing the Man born blind"/>
                        </a:rPr>
                        <a:t>醫治生來瞎眼的人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９：１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u="none" strike="noStrike">
                          <a:effectLst/>
                        </a:rPr>
                        <a:t>死人復活</a:t>
                      </a:r>
                      <a:endParaRPr lang="zh-CN" altLang="en-US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22" tooltip="Raising the Ruler's Daughter"/>
                        </a:rPr>
                        <a:t>1. </a:t>
                      </a:r>
                      <a:r>
                        <a:rPr lang="zh-TW" altLang="en-US" sz="700" u="none" strike="noStrike">
                          <a:effectLst/>
                          <a:hlinkClick r:id="rId22" tooltip="Raising the Ruler's Daughter"/>
                        </a:rPr>
                        <a:t>使管會堂的人的女兒復活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９：１８－２３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５：２２－３５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８：４０－４９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23" tooltip="Raising of a Widow's Son at Nain"/>
                        </a:rPr>
                        <a:t>2. </a:t>
                      </a:r>
                      <a:r>
                        <a:rPr lang="zh-TW" altLang="en-US" sz="700" u="none" strike="noStrike">
                          <a:effectLst/>
                          <a:hlinkClick r:id="rId23" tooltip="Raising of a Widow's Son at Nain"/>
                        </a:rPr>
                        <a:t>使寡婦的兒子復活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７：１１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24" tooltip="Raising of Lazarus"/>
                        </a:rPr>
                        <a:t>3. </a:t>
                      </a:r>
                      <a:r>
                        <a:rPr lang="zh-TW" altLang="en-US" sz="700" u="none" strike="noStrike">
                          <a:effectLst/>
                          <a:hlinkClick r:id="rId24" tooltip="Raising of Lazarus"/>
                        </a:rPr>
                        <a:t>使拉撒路復活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１１：４３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u="none" strike="noStrike">
                          <a:effectLst/>
                        </a:rPr>
                        <a:t>趕鬼</a:t>
                      </a:r>
                      <a:endParaRPr lang="zh-CN" altLang="en-US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700" u="none" strike="noStrike">
                          <a:effectLst/>
                          <a:hlinkClick r:id="rId25" tooltip="Demons entering a herd of swine"/>
                        </a:rPr>
                        <a:t>1. </a:t>
                      </a:r>
                      <a:r>
                        <a:rPr lang="zh-CN" altLang="en-US" sz="700" u="none" strike="noStrike">
                          <a:effectLst/>
                          <a:hlinkClick r:id="rId25" tooltip="Demons entering a herd of swine"/>
                        </a:rPr>
                        <a:t>鬼進入豬群</a:t>
                      </a:r>
                      <a:endParaRPr lang="zh-CN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８：２８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５：１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８：２６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26" tooltip="Curing a Demon-possessed Mute"/>
                        </a:rPr>
                        <a:t>2. </a:t>
                      </a:r>
                      <a:r>
                        <a:rPr lang="zh-TW" altLang="en-US" sz="700" u="none" strike="noStrike">
                          <a:effectLst/>
                          <a:hlinkClick r:id="rId26" tooltip="Curing a Demon-possessed Mute"/>
                        </a:rPr>
                        <a:t>醫治被鬼附著的啞巴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９：３２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700" u="none" strike="noStrike">
                          <a:effectLst/>
                          <a:hlinkClick r:id="rId27" tooltip="Casting Out an Unclean&#10;Spirit"/>
                        </a:rPr>
                        <a:t>3. </a:t>
                      </a:r>
                      <a:r>
                        <a:rPr lang="zh-CN" altLang="en-US" sz="700" u="none" strike="noStrike">
                          <a:effectLst/>
                          <a:hlinkClick r:id="rId27" tooltip="Casting Out an Unclean&#10;Spirit"/>
                        </a:rPr>
                        <a:t>趕污鬼</a:t>
                      </a:r>
                      <a:endParaRPr lang="zh-CN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１：２３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４：３３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28" tooltip="Curing a Demon-possessed, Blind and Mute man"/>
                        </a:rPr>
                        <a:t>4. </a:t>
                      </a:r>
                      <a:r>
                        <a:rPr lang="zh-TW" altLang="en-US" sz="700" u="none" strike="noStrike">
                          <a:effectLst/>
                          <a:hlinkClick r:id="rId28" tooltip="Curing a Demon-possessed, Blind and Mute man"/>
                        </a:rPr>
                        <a:t>醫治被鬼附著</a:t>
                      </a:r>
                      <a:r>
                        <a:rPr lang="en-US" altLang="zh-TW" sz="700" u="none" strike="noStrike">
                          <a:effectLst/>
                          <a:hlinkClick r:id="rId28" tooltip="Curing a Demon-possessed, Blind and Mute man"/>
                        </a:rPr>
                        <a:t>, </a:t>
                      </a:r>
                      <a:r>
                        <a:rPr lang="zh-TW" altLang="en-US" sz="700" u="none" strike="noStrike">
                          <a:effectLst/>
                          <a:hlinkClick r:id="rId28" tooltip="Curing a Demon-possessed, Blind and Mute man"/>
                        </a:rPr>
                        <a:t>又瞎又啞的人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１２：２２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１１：１４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582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510762" y="609600"/>
            <a:ext cx="6589199" cy="747490"/>
          </a:xfrm>
        </p:spPr>
        <p:txBody>
          <a:bodyPr/>
          <a:lstStyle/>
          <a:p>
            <a:r>
              <a:rPr lang="zh-CN" altLang="en-US" dirty="0" smtClean="0"/>
              <a:t>耶穌是</a:t>
            </a:r>
            <a:r>
              <a:rPr lang="zh-CN" altLang="en-US" dirty="0"/>
              <a:t>人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676400" y="1752600"/>
            <a:ext cx="6591985" cy="4724400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從聖靈懷孕誕生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太</a:t>
            </a:r>
            <a:r>
              <a:rPr lang="en-US" altLang="zh-CN" dirty="0" smtClean="0"/>
              <a:t>1:</a:t>
            </a:r>
            <a:r>
              <a:rPr lang="en-US" altLang="zh-TW" dirty="0" smtClean="0"/>
              <a:t>18 </a:t>
            </a:r>
            <a:r>
              <a:rPr lang="zh-TW" altLang="en-US" dirty="0" smtClean="0"/>
              <a:t>耶</a:t>
            </a:r>
            <a:r>
              <a:rPr lang="zh-TW" altLang="en-US" dirty="0"/>
              <a:t>穌基督的降生是這樣的：耶穌的母親馬利亞許配了約瑟，他們還沒有成親，馬利亞就從聖靈懷了孕。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路</a:t>
            </a:r>
            <a:r>
              <a:rPr lang="en-US" altLang="zh-CN" dirty="0" smtClean="0"/>
              <a:t>2:</a:t>
            </a:r>
            <a:r>
              <a:rPr lang="en-US" altLang="zh-TW" dirty="0" smtClean="0"/>
              <a:t>6-7 </a:t>
            </a:r>
            <a:r>
              <a:rPr lang="zh-TW" altLang="en-US" dirty="0" smtClean="0"/>
              <a:t>他</a:t>
            </a:r>
            <a:r>
              <a:rPr lang="zh-TW" altLang="en-US" dirty="0"/>
              <a:t>們在那裡的時候，馬利亞的產期到了</a:t>
            </a:r>
            <a:r>
              <a:rPr lang="zh-TW" altLang="en-US" dirty="0" smtClean="0"/>
              <a:t>，生</a:t>
            </a:r>
            <a:r>
              <a:rPr lang="zh-TW" altLang="en-US" dirty="0"/>
              <a:t>了頭胎兒子，用布包著，放在馬槽裡，因為客店裡沒有地方。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en-US" altLang="zh-CN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78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40401" y="609600"/>
            <a:ext cx="6589199" cy="747490"/>
          </a:xfrm>
        </p:spPr>
        <p:txBody>
          <a:bodyPr/>
          <a:lstStyle/>
          <a:p>
            <a:r>
              <a:rPr lang="zh-CN" altLang="en-US" dirty="0" smtClean="0"/>
              <a:t>耶穌是</a:t>
            </a:r>
            <a:r>
              <a:rPr lang="zh-CN" altLang="en-US" dirty="0"/>
              <a:t>人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676400" y="1752600"/>
            <a:ext cx="6591985" cy="4724400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有人身體的軟弱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太</a:t>
            </a:r>
            <a:r>
              <a:rPr lang="en-US" altLang="zh-CN" dirty="0" smtClean="0"/>
              <a:t>4:</a:t>
            </a:r>
            <a:r>
              <a:rPr lang="en-US" altLang="zh-TW" dirty="0" smtClean="0"/>
              <a:t>2 </a:t>
            </a:r>
            <a:r>
              <a:rPr lang="zh-TW" altLang="en-US" dirty="0" smtClean="0"/>
              <a:t>耶</a:t>
            </a:r>
            <a:r>
              <a:rPr lang="zh-TW" altLang="en-US" dirty="0"/>
              <a:t>穌禁食了四十晝夜，就</a:t>
            </a:r>
            <a:r>
              <a:rPr lang="zh-TW" altLang="en-US" dirty="0">
                <a:solidFill>
                  <a:srgbClr val="FF0000"/>
                </a:solidFill>
              </a:rPr>
              <a:t>餓</a:t>
            </a:r>
            <a:r>
              <a:rPr lang="zh-TW" altLang="en-US" dirty="0"/>
              <a:t>了</a:t>
            </a:r>
            <a:r>
              <a:rPr lang="zh-TW" altLang="en-US" dirty="0" smtClean="0"/>
              <a:t>，</a:t>
            </a:r>
            <a:endParaRPr lang="en-US" altLang="zh-TW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約 </a:t>
            </a:r>
            <a:r>
              <a:rPr lang="en-US" altLang="zh-CN" dirty="0" smtClean="0"/>
              <a:t>4:</a:t>
            </a:r>
            <a:r>
              <a:rPr lang="en-US" altLang="zh-TW" dirty="0" smtClean="0"/>
              <a:t>6 </a:t>
            </a:r>
            <a:r>
              <a:rPr lang="zh-TW" altLang="en-US" dirty="0" smtClean="0"/>
              <a:t>在</a:t>
            </a:r>
            <a:r>
              <a:rPr lang="zh-TW" altLang="en-US" dirty="0"/>
              <a:t>那裏有雅各井；耶穌因走路</a:t>
            </a:r>
            <a:r>
              <a:rPr lang="zh-TW" altLang="en-US" dirty="0">
                <a:solidFill>
                  <a:srgbClr val="FF0000"/>
                </a:solidFill>
              </a:rPr>
              <a:t>困乏</a:t>
            </a:r>
            <a:r>
              <a:rPr lang="zh-TW" altLang="en-US" dirty="0"/>
              <a:t>，就坐在井旁。那時約有午正。 </a:t>
            </a:r>
          </a:p>
          <a:p>
            <a:pPr marL="0" indent="0">
              <a:buNone/>
            </a:pPr>
            <a:endParaRPr lang="en-US" altLang="zh-CN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5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40401" y="609600"/>
            <a:ext cx="6589199" cy="747490"/>
          </a:xfrm>
        </p:spPr>
        <p:txBody>
          <a:bodyPr/>
          <a:lstStyle/>
          <a:p>
            <a:r>
              <a:rPr lang="zh-CN" altLang="en-US" dirty="0" smtClean="0"/>
              <a:t>耶穌是</a:t>
            </a:r>
            <a:r>
              <a:rPr lang="zh-CN" altLang="en-US" dirty="0"/>
              <a:t>人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510762" y="1905000"/>
            <a:ext cx="6591985" cy="4724400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有人的情感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太</a:t>
            </a:r>
            <a:r>
              <a:rPr lang="en-US" altLang="zh-CN" dirty="0" smtClean="0"/>
              <a:t>11:</a:t>
            </a:r>
            <a:r>
              <a:rPr lang="en-US" altLang="zh-TW" dirty="0" smtClean="0"/>
              <a:t>33-35  </a:t>
            </a:r>
            <a:r>
              <a:rPr lang="zh-TW" altLang="en-US" dirty="0" smtClean="0"/>
              <a:t>耶</a:t>
            </a:r>
            <a:r>
              <a:rPr lang="zh-TW" altLang="en-US" dirty="0"/>
              <a:t>穌看見她哭，並看見與她同來的猶太人也哭，就心裏悲歎</a:t>
            </a:r>
            <a:r>
              <a:rPr lang="zh-TW" altLang="en-US" dirty="0" smtClean="0"/>
              <a:t>，甚</a:t>
            </a:r>
            <a:r>
              <a:rPr lang="zh-TW" altLang="en-US" dirty="0"/>
              <a:t>憂愁， </a:t>
            </a:r>
            <a:r>
              <a:rPr lang="zh-TW" altLang="en-US" dirty="0" smtClean="0"/>
              <a:t>便</a:t>
            </a:r>
            <a:r>
              <a:rPr lang="zh-TW" altLang="en-US" dirty="0"/>
              <a:t>說：「你們把他安放在哪裏？」他們回答說：「請主來看。」 </a:t>
            </a:r>
            <a:r>
              <a:rPr lang="zh-TW" altLang="en-US" dirty="0" smtClean="0"/>
              <a:t>耶</a:t>
            </a:r>
            <a:r>
              <a:rPr lang="zh-TW" altLang="en-US" dirty="0"/>
              <a:t>穌</a:t>
            </a:r>
            <a:r>
              <a:rPr lang="zh-TW" altLang="en-US" dirty="0">
                <a:solidFill>
                  <a:srgbClr val="FF0000"/>
                </a:solidFill>
              </a:rPr>
              <a:t>哭</a:t>
            </a:r>
            <a:r>
              <a:rPr lang="zh-TW" altLang="en-US" dirty="0"/>
              <a:t>了。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約 </a:t>
            </a:r>
            <a:r>
              <a:rPr lang="en-US" altLang="zh-CN" dirty="0" smtClean="0"/>
              <a:t>12:</a:t>
            </a:r>
            <a:r>
              <a:rPr lang="en-US" altLang="zh-TW" dirty="0" smtClean="0"/>
              <a:t> 27</a:t>
            </a:r>
            <a:r>
              <a:rPr lang="zh-TW" altLang="en-US" dirty="0"/>
              <a:t>「我現在心裏</a:t>
            </a:r>
            <a:r>
              <a:rPr lang="zh-TW" altLang="en-US" dirty="0">
                <a:solidFill>
                  <a:srgbClr val="FF0000"/>
                </a:solidFill>
              </a:rPr>
              <a:t>憂愁</a:t>
            </a:r>
            <a:r>
              <a:rPr lang="zh-TW" altLang="en-US" dirty="0"/>
              <a:t>，我說甚麼才好呢？父啊，救我脫離這時候；但我原是為這時候來的。</a:t>
            </a:r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來 </a:t>
            </a:r>
            <a:r>
              <a:rPr lang="en-US" altLang="zh-CN" dirty="0" smtClean="0"/>
              <a:t>5:</a:t>
            </a:r>
            <a:r>
              <a:rPr lang="en-US" altLang="zh-TW" dirty="0" smtClean="0"/>
              <a:t>2  </a:t>
            </a:r>
            <a:r>
              <a:rPr lang="zh-TW" altLang="en-US" dirty="0" smtClean="0"/>
              <a:t>他</a:t>
            </a:r>
            <a:r>
              <a:rPr lang="zh-TW" altLang="en-US" dirty="0"/>
              <a:t>能體諒那愚蒙的和失迷的人，因為他自己也是被</a:t>
            </a:r>
            <a:r>
              <a:rPr lang="zh-TW" altLang="en-US" dirty="0">
                <a:solidFill>
                  <a:srgbClr val="FF0000"/>
                </a:solidFill>
              </a:rPr>
              <a:t>軟弱</a:t>
            </a:r>
            <a:r>
              <a:rPr lang="zh-TW" altLang="en-US" dirty="0"/>
              <a:t>所困。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28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40401" y="609600"/>
            <a:ext cx="6589199" cy="747490"/>
          </a:xfrm>
        </p:spPr>
        <p:txBody>
          <a:bodyPr/>
          <a:lstStyle/>
          <a:p>
            <a:r>
              <a:rPr lang="zh-CN" altLang="en-US" dirty="0" smtClean="0"/>
              <a:t>耶穌是人   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510762" y="1905000"/>
            <a:ext cx="6591985" cy="4724400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受試探但沒犯罪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太</a:t>
            </a:r>
            <a:r>
              <a:rPr lang="en-US" altLang="zh-CN" dirty="0" smtClean="0"/>
              <a:t>4:</a:t>
            </a:r>
            <a:r>
              <a:rPr lang="en-US" altLang="zh-TW" dirty="0" smtClean="0"/>
              <a:t>1 </a:t>
            </a:r>
            <a:r>
              <a:rPr lang="zh-TW" altLang="en-US" dirty="0" smtClean="0"/>
              <a:t>當</a:t>
            </a:r>
            <a:r>
              <a:rPr lang="zh-TW" altLang="en-US" dirty="0"/>
              <a:t>時，耶穌被聖靈引到曠野，受魔鬼的試探</a:t>
            </a:r>
            <a:r>
              <a:rPr lang="zh-TW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來 </a:t>
            </a:r>
            <a:r>
              <a:rPr lang="en-US" altLang="zh-CN" dirty="0" smtClean="0"/>
              <a:t>2:</a:t>
            </a:r>
            <a:r>
              <a:rPr lang="en-US" altLang="zh-TW" dirty="0" smtClean="0"/>
              <a:t>18 </a:t>
            </a:r>
            <a:r>
              <a:rPr lang="zh-TW" altLang="en-US" dirty="0" smtClean="0"/>
              <a:t>他</a:t>
            </a:r>
            <a:r>
              <a:rPr lang="zh-TW" altLang="en-US" dirty="0"/>
              <a:t>自己既然被試探而受苦，就能搭救被試探的人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zh-CN" altLang="en-US" dirty="0"/>
              <a:t>來 </a:t>
            </a:r>
            <a:r>
              <a:rPr lang="en-US" altLang="zh-CN" dirty="0" smtClean="0"/>
              <a:t>4:</a:t>
            </a:r>
            <a:r>
              <a:rPr lang="en-US" altLang="zh-TW" dirty="0" smtClean="0"/>
              <a:t>15</a:t>
            </a:r>
            <a:r>
              <a:rPr lang="zh-TW" altLang="en-US" dirty="0"/>
              <a:t>因我們的大祭司並非不能體恤我們的軟弱。他也曾凡事受過試探，與我們一樣，只是他沒有犯罪。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98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510762" y="609600"/>
            <a:ext cx="6589199" cy="747490"/>
          </a:xfrm>
        </p:spPr>
        <p:txBody>
          <a:bodyPr/>
          <a:lstStyle/>
          <a:p>
            <a:r>
              <a:rPr lang="zh-CN" altLang="en-US" dirty="0" smtClean="0"/>
              <a:t>耶穌是</a:t>
            </a:r>
            <a:r>
              <a:rPr lang="zh-CN" altLang="en-US" dirty="0"/>
              <a:t> </a:t>
            </a:r>
            <a:r>
              <a:rPr lang="en-US" altLang="zh-CN" dirty="0" smtClean="0"/>
              <a:t>…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262061" y="1752600"/>
            <a:ext cx="7086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chemeClr val="tx1"/>
                </a:solidFill>
              </a:rPr>
              <a:t>約</a:t>
            </a:r>
            <a:r>
              <a:rPr lang="en-US" altLang="zh-CN" sz="2000" dirty="0" smtClean="0">
                <a:solidFill>
                  <a:schemeClr val="tx1"/>
                </a:solidFill>
              </a:rPr>
              <a:t>1</a:t>
            </a:r>
            <a:r>
              <a:rPr lang="en-US" altLang="zh-CN" sz="2000" dirty="0">
                <a:solidFill>
                  <a:schemeClr val="tx1"/>
                </a:solidFill>
              </a:rPr>
              <a:t>:</a:t>
            </a:r>
            <a:r>
              <a:rPr lang="en-US" altLang="zh-TW" sz="2000" dirty="0" smtClean="0">
                <a:solidFill>
                  <a:schemeClr val="tx1"/>
                </a:solidFill>
              </a:rPr>
              <a:t>29  </a:t>
            </a:r>
            <a:r>
              <a:rPr lang="zh-TW" altLang="en-US" sz="2000" dirty="0" smtClean="0">
                <a:solidFill>
                  <a:schemeClr val="tx1"/>
                </a:solidFill>
              </a:rPr>
              <a:t>次</a:t>
            </a:r>
            <a:r>
              <a:rPr lang="zh-TW" altLang="en-US" sz="2000" dirty="0">
                <a:solidFill>
                  <a:schemeClr val="tx1"/>
                </a:solidFill>
              </a:rPr>
              <a:t>日，約翰看見耶穌來到他那裏，就說：「看哪，</a:t>
            </a:r>
            <a:r>
              <a:rPr lang="zh-TW" altLang="en-US" sz="2000" dirty="0"/>
              <a:t>神的羔羊</a:t>
            </a:r>
            <a:r>
              <a:rPr lang="zh-TW" altLang="en-US" sz="2000" dirty="0">
                <a:solidFill>
                  <a:schemeClr val="tx1"/>
                </a:solidFill>
              </a:rPr>
              <a:t>，除去世人罪孽的！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42008" y="2667000"/>
            <a:ext cx="68579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tx1"/>
                </a:solidFill>
              </a:rPr>
              <a:t>約</a:t>
            </a:r>
            <a:r>
              <a:rPr lang="en-US" altLang="zh-CN" sz="2000" dirty="0" smtClean="0">
                <a:solidFill>
                  <a:schemeClr val="tx1"/>
                </a:solidFill>
              </a:rPr>
              <a:t>1:35  </a:t>
            </a:r>
            <a:r>
              <a:rPr lang="zh-TW" altLang="en-US" sz="2000" dirty="0" smtClean="0">
                <a:solidFill>
                  <a:schemeClr val="tx1"/>
                </a:solidFill>
              </a:rPr>
              <a:t>耶</a:t>
            </a:r>
            <a:r>
              <a:rPr lang="zh-TW" altLang="en-US" sz="2000" dirty="0">
                <a:solidFill>
                  <a:schemeClr val="tx1"/>
                </a:solidFill>
              </a:rPr>
              <a:t>穌說：「</a:t>
            </a:r>
            <a:r>
              <a:rPr lang="zh-TW" altLang="en-US" sz="2000" dirty="0"/>
              <a:t>我就是生命的糧</a:t>
            </a:r>
            <a:r>
              <a:rPr lang="zh-TW" altLang="en-US" sz="2000" dirty="0">
                <a:solidFill>
                  <a:schemeClr val="tx1"/>
                </a:solidFill>
              </a:rPr>
              <a:t>。到我這裏來的，必定不餓；信我的，永遠不渴。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62061" y="3657600"/>
            <a:ext cx="7086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chemeClr val="tx1"/>
                </a:solidFill>
              </a:rPr>
              <a:t>約</a:t>
            </a:r>
            <a:r>
              <a:rPr lang="en-US" altLang="zh-CN" sz="2000" dirty="0" smtClean="0">
                <a:solidFill>
                  <a:schemeClr val="tx1"/>
                </a:solidFill>
              </a:rPr>
              <a:t>8:1</a:t>
            </a:r>
            <a:r>
              <a:rPr lang="en-US" altLang="zh-TW" sz="2000" dirty="0" smtClean="0">
                <a:solidFill>
                  <a:schemeClr val="tx1"/>
                </a:solidFill>
              </a:rPr>
              <a:t>2 </a:t>
            </a:r>
            <a:r>
              <a:rPr lang="zh-TW" altLang="en-US" sz="2000" dirty="0" smtClean="0">
                <a:solidFill>
                  <a:schemeClr val="tx1"/>
                </a:solidFill>
              </a:rPr>
              <a:t>耶</a:t>
            </a:r>
            <a:r>
              <a:rPr lang="zh-TW" altLang="en-US" sz="2000" dirty="0">
                <a:solidFill>
                  <a:schemeClr val="tx1"/>
                </a:solidFill>
              </a:rPr>
              <a:t>穌又對眾人說：「</a:t>
            </a:r>
            <a:r>
              <a:rPr lang="zh-TW" altLang="en-US" sz="2000" dirty="0"/>
              <a:t>我是世界的光</a:t>
            </a:r>
            <a:r>
              <a:rPr lang="zh-TW" altLang="en-US" sz="2000" dirty="0">
                <a:solidFill>
                  <a:schemeClr val="tx1"/>
                </a:solidFill>
              </a:rPr>
              <a:t>。跟從我的，就不在黑暗裏走，必要得著生命的光。」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42008" y="4683752"/>
            <a:ext cx="7086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chemeClr val="tx1"/>
                </a:solidFill>
              </a:rPr>
              <a:t>約</a:t>
            </a:r>
            <a:r>
              <a:rPr lang="en-US" altLang="zh-CN" sz="2000" dirty="0" smtClean="0">
                <a:solidFill>
                  <a:schemeClr val="tx1"/>
                </a:solidFill>
              </a:rPr>
              <a:t>11:</a:t>
            </a:r>
            <a:r>
              <a:rPr lang="en-US" altLang="zh-TW" sz="2000" dirty="0" smtClean="0">
                <a:solidFill>
                  <a:schemeClr val="tx1"/>
                </a:solidFill>
              </a:rPr>
              <a:t>25-27  </a:t>
            </a:r>
            <a:r>
              <a:rPr lang="zh-TW" altLang="en-US" sz="2000" dirty="0" smtClean="0">
                <a:solidFill>
                  <a:schemeClr val="tx1"/>
                </a:solidFill>
              </a:rPr>
              <a:t>耶</a:t>
            </a:r>
            <a:r>
              <a:rPr lang="zh-TW" altLang="en-US" sz="2000" dirty="0">
                <a:solidFill>
                  <a:schemeClr val="tx1"/>
                </a:solidFill>
              </a:rPr>
              <a:t>穌對她說：「復活在我，生命也在我。信我的人雖然死了，也必復活； </a:t>
            </a:r>
            <a:r>
              <a:rPr lang="zh-TW" altLang="en-US" sz="2000" dirty="0" smtClean="0">
                <a:solidFill>
                  <a:schemeClr val="tx1"/>
                </a:solidFill>
              </a:rPr>
              <a:t>凡活著</a:t>
            </a:r>
            <a:r>
              <a:rPr lang="zh-TW" altLang="en-US" sz="2000" dirty="0">
                <a:solidFill>
                  <a:schemeClr val="tx1"/>
                </a:solidFill>
              </a:rPr>
              <a:t>信我的人必永遠不死。你信這話嗎？」 </a:t>
            </a:r>
            <a:r>
              <a:rPr lang="zh-TW" altLang="en-US" sz="2000" dirty="0" smtClean="0">
                <a:solidFill>
                  <a:schemeClr val="tx1"/>
                </a:solidFill>
              </a:rPr>
              <a:t>馬</a:t>
            </a:r>
            <a:r>
              <a:rPr lang="zh-TW" altLang="en-US" sz="2000" dirty="0">
                <a:solidFill>
                  <a:schemeClr val="tx1"/>
                </a:solidFill>
              </a:rPr>
              <a:t>大說：「主啊，是的，我信你是基督，</a:t>
            </a:r>
            <a:r>
              <a:rPr lang="zh-TW" altLang="en-US" sz="2000" dirty="0"/>
              <a:t>是神的兒子</a:t>
            </a:r>
            <a:r>
              <a:rPr lang="zh-TW" altLang="en-US" sz="2000" dirty="0">
                <a:solidFill>
                  <a:schemeClr val="tx1"/>
                </a:solidFill>
              </a:rPr>
              <a:t>，就是那要臨到世界的。」 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987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6507" y="1828800"/>
            <a:ext cx="2705785" cy="3777622"/>
          </a:xfrm>
        </p:spPr>
        <p:txBody>
          <a:bodyPr/>
          <a:lstStyle/>
          <a:p>
            <a:endParaRPr lang="en-US" dirty="0" smtClean="0"/>
          </a:p>
          <a:p>
            <a:r>
              <a:rPr lang="zh-CN" altLang="en-US" dirty="0" smtClean="0"/>
              <a:t>關於上帝的愛</a:t>
            </a:r>
            <a:endParaRPr lang="en-US" altLang="zh-CN" dirty="0" smtClean="0"/>
          </a:p>
          <a:p>
            <a:r>
              <a:rPr lang="zh-CN" altLang="en-US" dirty="0"/>
              <a:t>關</a:t>
            </a:r>
            <a:r>
              <a:rPr lang="zh-CN" altLang="en-US" dirty="0" smtClean="0"/>
              <a:t>於感恩</a:t>
            </a:r>
            <a:endParaRPr lang="en-US" altLang="zh-CN" dirty="0" smtClean="0"/>
          </a:p>
          <a:p>
            <a:r>
              <a:rPr lang="zh-CN" altLang="en-US" dirty="0"/>
              <a:t>關</a:t>
            </a:r>
            <a:r>
              <a:rPr lang="zh-CN" altLang="en-US" dirty="0" smtClean="0"/>
              <a:t>於基督再來</a:t>
            </a:r>
            <a:endParaRPr lang="en-US" altLang="zh-CN" dirty="0" smtClean="0"/>
          </a:p>
          <a:p>
            <a:r>
              <a:rPr lang="zh-CN" altLang="en-US" dirty="0" smtClean="0"/>
              <a:t>關於上帝的價值觀</a:t>
            </a:r>
            <a:endParaRPr lang="en-US" altLang="zh-CN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04473" y="762000"/>
            <a:ext cx="495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耶穌的教訓和比喻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81200" y="1828800"/>
            <a:ext cx="2705785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endParaRPr lang="en-US" dirty="0" smtClean="0"/>
          </a:p>
          <a:p>
            <a:pPr fontAlgn="auto"/>
            <a:r>
              <a:rPr lang="zh-CN" altLang="en-US" dirty="0" smtClean="0"/>
              <a:t>關於天國的比喻</a:t>
            </a:r>
            <a:endParaRPr lang="en-US" altLang="zh-CN" dirty="0" smtClean="0"/>
          </a:p>
          <a:p>
            <a:pPr fontAlgn="auto"/>
            <a:r>
              <a:rPr lang="zh-CN" altLang="en-US" dirty="0" smtClean="0"/>
              <a:t>關於服事與順服</a:t>
            </a:r>
            <a:endParaRPr lang="en-US" altLang="zh-CN" dirty="0" smtClean="0"/>
          </a:p>
          <a:p>
            <a:pPr fontAlgn="auto"/>
            <a:r>
              <a:rPr lang="zh-CN" altLang="en-US" dirty="0" smtClean="0"/>
              <a:t>關於祈禱的比喻</a:t>
            </a:r>
            <a:endParaRPr lang="en-US" altLang="zh-CN" dirty="0" smtClean="0"/>
          </a:p>
          <a:p>
            <a:pPr fontAlgn="auto"/>
            <a:r>
              <a:rPr lang="zh-CN" altLang="en-US" dirty="0" smtClean="0"/>
              <a:t>關於鄰舍的比喻</a:t>
            </a:r>
            <a:endParaRPr lang="en-US" altLang="zh-CN" dirty="0" smtClean="0"/>
          </a:p>
          <a:p>
            <a:pPr fontAlgn="auto"/>
            <a:r>
              <a:rPr lang="zh-CN" altLang="en-US" dirty="0" smtClean="0"/>
              <a:t>關於謙卑的比喻</a:t>
            </a:r>
            <a:endParaRPr lang="en-US" altLang="zh-CN" dirty="0" smtClean="0"/>
          </a:p>
          <a:p>
            <a:pPr fontAlgn="auto"/>
            <a:r>
              <a:rPr lang="zh-CN" altLang="en-US" dirty="0" smtClean="0"/>
              <a:t>關於財富的比喻</a:t>
            </a:r>
            <a:endParaRPr lang="en-US" altLang="zh-CN" dirty="0" smtClean="0"/>
          </a:p>
          <a:p>
            <a:pPr fontAlgn="auto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9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981200"/>
            <a:ext cx="6591985" cy="3777622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馬太福音 </a:t>
            </a:r>
            <a:r>
              <a:rPr lang="en-US" altLang="zh-CN" dirty="0" smtClean="0"/>
              <a:t>22:34-40</a:t>
            </a:r>
          </a:p>
          <a:p>
            <a:pPr marL="0" indent="0">
              <a:buNone/>
            </a:pPr>
            <a:r>
              <a:rPr lang="zh-TW" altLang="en-US" dirty="0" smtClean="0"/>
              <a:t>法</a:t>
            </a:r>
            <a:r>
              <a:rPr lang="zh-TW" altLang="en-US" dirty="0"/>
              <a:t>利賽人聽見耶穌堵住了撒都該人的口，他們就聚集。 </a:t>
            </a:r>
            <a:r>
              <a:rPr lang="zh-TW" altLang="en-US" dirty="0" smtClean="0"/>
              <a:t>內</a:t>
            </a:r>
            <a:r>
              <a:rPr lang="zh-TW" altLang="en-US" dirty="0"/>
              <a:t>中有一個人是律法師，要試探耶穌，就問他說： </a:t>
            </a:r>
            <a:r>
              <a:rPr lang="zh-TW" altLang="en-US" dirty="0" smtClean="0"/>
              <a:t>「</a:t>
            </a:r>
            <a:r>
              <a:rPr lang="zh-TW" altLang="en-US" dirty="0"/>
              <a:t>夫子，律法上的誡命，哪一條是最大的呢？」 </a:t>
            </a:r>
            <a:r>
              <a:rPr lang="zh-TW" altLang="en-US" dirty="0" smtClean="0"/>
              <a:t>耶</a:t>
            </a:r>
            <a:r>
              <a:rPr lang="zh-TW" altLang="en-US" dirty="0"/>
              <a:t>穌對他說：「</a:t>
            </a:r>
            <a:r>
              <a:rPr lang="zh-TW" altLang="en-US" dirty="0">
                <a:solidFill>
                  <a:srgbClr val="FF0000"/>
                </a:solidFill>
              </a:rPr>
              <a:t>你要盡心、盡性、盡意愛主－你的神。</a:t>
            </a:r>
            <a:r>
              <a:rPr lang="zh-TW" altLang="en-US" dirty="0"/>
              <a:t> </a:t>
            </a:r>
            <a:r>
              <a:rPr lang="zh-TW" altLang="en-US" dirty="0" smtClean="0"/>
              <a:t>這</a:t>
            </a:r>
            <a:r>
              <a:rPr lang="zh-TW" altLang="en-US" dirty="0"/>
              <a:t>是誡命中的第一，且是最大的。 </a:t>
            </a:r>
            <a:r>
              <a:rPr lang="zh-TW" altLang="en-US" dirty="0" smtClean="0"/>
              <a:t>其</a:t>
            </a:r>
            <a:r>
              <a:rPr lang="zh-TW" altLang="en-US" dirty="0"/>
              <a:t>次也相倣，就是要</a:t>
            </a:r>
            <a:r>
              <a:rPr lang="zh-TW" altLang="en-US" dirty="0">
                <a:solidFill>
                  <a:srgbClr val="FF0000"/>
                </a:solidFill>
              </a:rPr>
              <a:t>愛人如己</a:t>
            </a:r>
            <a:r>
              <a:rPr lang="zh-TW" altLang="en-US" dirty="0"/>
              <a:t>。 </a:t>
            </a:r>
            <a:r>
              <a:rPr lang="zh-TW" altLang="en-US" dirty="0" smtClean="0"/>
              <a:t>這</a:t>
            </a:r>
            <a:r>
              <a:rPr lang="zh-TW" altLang="en-US" dirty="0"/>
              <a:t>兩條誡命是律法和先知一切道理的總綱。」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76400" y="838200"/>
            <a:ext cx="495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耶穌的教訓和比喻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29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1978510" y="2121568"/>
            <a:ext cx="6591985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endParaRPr lang="en-US"/>
          </a:p>
        </p:txBody>
      </p:sp>
      <p:pic>
        <p:nvPicPr>
          <p:cNvPr id="11266" name="Picture 2" descr="http://www.cstzj.com/admin/WebEditor/UploadFile/201332817161348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67229"/>
            <a:ext cx="6343650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00200" y="805254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約翰福音</a:t>
            </a:r>
            <a:r>
              <a:rPr lang="en-US" altLang="zh-CN" dirty="0" smtClean="0">
                <a:solidFill>
                  <a:schemeClr val="tx1"/>
                </a:solidFill>
              </a:rPr>
              <a:t>13:1-20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3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609600"/>
            <a:ext cx="7391400" cy="6096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/>
              <a:t>在一千九百年以前，一个违反出生律的婴孩诞生了。他生于贫穷，长于卑微，他从未有机会旅行，一生中唯一一次出国的机会，乃是童年时代的一次逃亡。他既缺钱财，又乏影响力。他没有显赫的亲戚，也没有受过正式的教育。但在他尚无知的时候，就有君王因他惊惶。及至孩童的时代，他的话使学问高深的人希奇。到他成年的时代，他操纵自然界，能在巨浪中行走，又能使海平静。他不用药治好无数的病人，而且分文不取。他没有写过一本书，但世界的图书馆中却容纳不下一切有关他的书籍。他从未写过一首歌，但歌颂他的诗歌却多得不可胜数。他从未创立过大学，但世间一切大学生的总和尚不及追随他的人数为多。他从未带领过一支军队，也从未征过一名士兵；他未动过一枪一箭，然而世间没有一位领袖能象他这样拥有无数的志愿军，接受他的命令，不发一枪一炮，就使敌人无条件的投降。他不是心理医生，但他却医治无数心灵痛苦的人。每周的第一天，市面上商业停顿，人们到教堂去崇拜他。希腊、罗马的伟大政治家们的盛名早已消逝，闻名的科学家、哲学家与神学家的名字也从历史上消失，但这个人，知道他名字的人却愈来愈多。虽然经过十九个世纪，他仍然活著。希律王用十字架摧毁不了他，坟墓的门也不能封住他。如今他站在天堂的荣耀当中，被称为神。天使敬拜他，信徒仰慕他，魔鬼惧怕他。这个人是谁呢？他是活著的耶稣基督，我们个人的主与救</a:t>
            </a:r>
            <a:r>
              <a:rPr lang="zh-CN" altLang="en-US" dirty="0" smtClean="0"/>
              <a:t>主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773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3.bp.blogspot.com/-K9QB2Z8575c/Ty-C7sTfUTI/AAAAAAAAAZQ/Jx7dZkqu-wQ/s1600/Heav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71113"/>
          </a:xfrm>
          <a:prstGeom prst="rect">
            <a:avLst/>
          </a:prstGeom>
          <a:noFill/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" y="533400"/>
            <a:ext cx="7620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prstClr val="black"/>
                </a:solidFill>
                <a:latin typeface="Calibri"/>
              </a:rPr>
              <a:t>約翰福音 </a:t>
            </a:r>
            <a:r>
              <a:rPr lang="en-US" altLang="zh-CN" sz="2800" dirty="0" smtClean="0">
                <a:solidFill>
                  <a:prstClr val="black"/>
                </a:solidFill>
                <a:latin typeface="Calibri"/>
              </a:rPr>
              <a:t>14:6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TW" altLang="en-US" sz="2800" dirty="0" smtClean="0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rPr>
              <a:t> 耶穌說我就是道路、真理、生命；若不藉著我，沒有人能到父那裡去</a:t>
            </a:r>
            <a:r>
              <a:rPr lang="zh-CN" altLang="en-US" sz="2800" dirty="0" smtClean="0">
                <a:solidFill>
                  <a:prstClr val="black"/>
                </a:solidFill>
                <a:latin typeface="Calibri"/>
              </a:rPr>
              <a:t>。</a:t>
            </a:r>
            <a:endParaRPr lang="en-US" sz="2800" dirty="0">
              <a:solidFill>
                <a:srgbClr val="4F81BD">
                  <a:lumMod val="50000"/>
                </a:srgb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7415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2673</Words>
  <Application>Microsoft Office PowerPoint</Application>
  <PresentationFormat>On-screen Show (4:3)</PresentationFormat>
  <Paragraphs>322</Paragraphs>
  <Slides>27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Wisp</vt:lpstr>
      <vt:lpstr>Office Theme</vt:lpstr>
      <vt:lpstr>1_Wisp</vt:lpstr>
      <vt:lpstr>耶穌是誰？</vt:lpstr>
      <vt:lpstr>PowerPoint Presentation</vt:lpstr>
      <vt:lpstr>神救贖的完成   耶稣基督降生</vt:lpstr>
      <vt:lpstr>耶穌降生</vt:lpstr>
      <vt:lpstr>約瑟與瑪利亞</vt:lpstr>
      <vt:lpstr>PowerPoint Presentation</vt:lpstr>
      <vt:lpstr>PowerPoint Presentation</vt:lpstr>
      <vt:lpstr>PowerPoint Presentation</vt:lpstr>
      <vt:lpstr>耶穌降生的目的</vt:lpstr>
      <vt:lpstr>PowerPoint Presentation</vt:lpstr>
      <vt:lpstr>PowerPoint Presentation</vt:lpstr>
      <vt:lpstr>PowerPoint Presentation</vt:lpstr>
      <vt:lpstr>耶穌是神</vt:lpstr>
      <vt:lpstr>耶穌是神</vt:lpstr>
      <vt:lpstr>耶穌是神</vt:lpstr>
      <vt:lpstr>PowerPoint Presentation</vt:lpstr>
      <vt:lpstr>PowerPoint Presentation</vt:lpstr>
      <vt:lpstr>耶穌是人</vt:lpstr>
      <vt:lpstr>耶穌是人</vt:lpstr>
      <vt:lpstr>耶穌是人</vt:lpstr>
      <vt:lpstr>耶穌是人   </vt:lpstr>
      <vt:lpstr>耶穌是 …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2015-05-10T04:55:14Z</dcterms:created>
  <dcterms:modified xsi:type="dcterms:W3CDTF">2016-02-07T08:05:45Z</dcterms:modified>
</cp:coreProperties>
</file>